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3"/>
  </p:notesMasterIdLst>
  <p:sldIdLst>
    <p:sldId id="2185" r:id="rId5"/>
    <p:sldId id="2186" r:id="rId6"/>
    <p:sldId id="2187" r:id="rId7"/>
    <p:sldId id="2163" r:id="rId8"/>
    <p:sldId id="765" r:id="rId9"/>
    <p:sldId id="2178" r:id="rId10"/>
    <p:sldId id="2176" r:id="rId11"/>
    <p:sldId id="2179" r:id="rId12"/>
    <p:sldId id="2280" r:id="rId13"/>
    <p:sldId id="2281" r:id="rId14"/>
    <p:sldId id="2197" r:id="rId15"/>
    <p:sldId id="2299" r:id="rId16"/>
    <p:sldId id="2300" r:id="rId17"/>
    <p:sldId id="2209" r:id="rId18"/>
    <p:sldId id="2210" r:id="rId19"/>
    <p:sldId id="2066" r:id="rId20"/>
    <p:sldId id="304" r:id="rId21"/>
    <p:sldId id="2211" r:id="rId22"/>
    <p:sldId id="2159" r:id="rId23"/>
    <p:sldId id="2160" r:id="rId24"/>
    <p:sldId id="2161" r:id="rId25"/>
    <p:sldId id="2212" r:id="rId26"/>
    <p:sldId id="296" r:id="rId27"/>
    <p:sldId id="2213" r:id="rId28"/>
    <p:sldId id="2214" r:id="rId29"/>
    <p:sldId id="2215" r:id="rId30"/>
    <p:sldId id="2255" r:id="rId31"/>
    <p:sldId id="2218" r:id="rId32"/>
    <p:sldId id="2219" r:id="rId33"/>
    <p:sldId id="2221" r:id="rId34"/>
    <p:sldId id="2222" r:id="rId35"/>
    <p:sldId id="284" r:id="rId36"/>
    <p:sldId id="283" r:id="rId37"/>
    <p:sldId id="278" r:id="rId38"/>
    <p:sldId id="2223" r:id="rId39"/>
    <p:sldId id="2199" r:id="rId40"/>
    <p:sldId id="2205" r:id="rId41"/>
    <p:sldId id="2192" r:id="rId42"/>
    <p:sldId id="2191" r:id="rId43"/>
    <p:sldId id="2193" r:id="rId44"/>
    <p:sldId id="2198" r:id="rId45"/>
    <p:sldId id="2196" r:id="rId46"/>
    <p:sldId id="2228" r:id="rId47"/>
    <p:sldId id="2278" r:id="rId48"/>
    <p:sldId id="291" r:id="rId49"/>
    <p:sldId id="2270" r:id="rId50"/>
    <p:sldId id="2274" r:id="rId51"/>
    <p:sldId id="2230" r:id="rId52"/>
    <p:sldId id="2177" r:id="rId53"/>
    <p:sldId id="2051" r:id="rId54"/>
    <p:sldId id="2268" r:id="rId55"/>
    <p:sldId id="2283" r:id="rId56"/>
    <p:sldId id="2282" r:id="rId57"/>
    <p:sldId id="2277" r:id="rId58"/>
    <p:sldId id="2232" r:id="rId59"/>
    <p:sldId id="2101" r:id="rId60"/>
    <p:sldId id="2233" r:id="rId61"/>
    <p:sldId id="293" r:id="rId62"/>
    <p:sldId id="2234" r:id="rId63"/>
    <p:sldId id="2235" r:id="rId64"/>
    <p:sldId id="2289" r:id="rId65"/>
    <p:sldId id="2100" r:id="rId66"/>
    <p:sldId id="2236" r:id="rId67"/>
    <p:sldId id="2296" r:id="rId68"/>
    <p:sldId id="2238" r:id="rId69"/>
    <p:sldId id="2239" r:id="rId70"/>
    <p:sldId id="279" r:id="rId71"/>
    <p:sldId id="2287" r:id="rId72"/>
    <p:sldId id="2258" r:id="rId73"/>
    <p:sldId id="2256" r:id="rId74"/>
    <p:sldId id="2250" r:id="rId75"/>
    <p:sldId id="2251" r:id="rId76"/>
    <p:sldId id="2252" r:id="rId77"/>
    <p:sldId id="2269" r:id="rId78"/>
    <p:sldId id="2253" r:id="rId79"/>
    <p:sldId id="2254" r:id="rId80"/>
    <p:sldId id="2190" r:id="rId81"/>
    <p:sldId id="2194" r:id="rId82"/>
    <p:sldId id="877" r:id="rId83"/>
    <p:sldId id="899" r:id="rId84"/>
    <p:sldId id="2297" r:id="rId85"/>
    <p:sldId id="2244" r:id="rId86"/>
    <p:sldId id="400" r:id="rId87"/>
    <p:sldId id="401" r:id="rId88"/>
    <p:sldId id="405" r:id="rId89"/>
    <p:sldId id="2298" r:id="rId90"/>
    <p:sldId id="2245" r:id="rId91"/>
    <p:sldId id="2246" r:id="rId92"/>
    <p:sldId id="2247" r:id="rId93"/>
    <p:sldId id="2273" r:id="rId94"/>
    <p:sldId id="2172" r:id="rId95"/>
    <p:sldId id="261" r:id="rId96"/>
    <p:sldId id="2249" r:id="rId97"/>
    <p:sldId id="2248" r:id="rId98"/>
    <p:sldId id="294" r:id="rId99"/>
    <p:sldId id="2295" r:id="rId100"/>
    <p:sldId id="2259" r:id="rId101"/>
    <p:sldId id="2195" r:id="rId10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ED769C-658E-DBED-8F7A-24E719F17F26}" name="Nina Marie Holmboe" initials="NMH" userId="S::nho@danskfjernvarme.dk::67e225b8-ea8a-4441-9477-536ee655f586" providerId="AD"/>
  <p188:author id="{B913899F-E697-37CC-F896-E2A6B659DD97}" name="Alex Fredslund" initials="AF" userId="S::afr@danskfjernvarme.dk::b7e08f4f-27ce-4f14-aefd-5773e09c11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5C77"/>
    <a:srgbClr val="DD9418"/>
    <a:srgbClr val="2DB52F"/>
    <a:srgbClr val="00B6E1"/>
    <a:srgbClr val="008675"/>
    <a:srgbClr val="FF740F"/>
    <a:srgbClr val="ECF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A67CC-59C2-4190-BCB0-C1A0FD266D18}" v="67" dt="2022-12-07T12:19:06.77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Fredslund" userId="b7e08f4f-27ce-4f14-aefd-5773e09c1133" providerId="ADAL" clId="{2D7DFE78-71DE-44B5-A3FD-C8EA5E40378F}"/>
    <pc:docChg chg="undo redo custSel addSld delSld modSld sldOrd">
      <pc:chgData name="Alex Fredslund" userId="b7e08f4f-27ce-4f14-aefd-5773e09c1133" providerId="ADAL" clId="{2D7DFE78-71DE-44B5-A3FD-C8EA5E40378F}" dt="2022-12-07T07:39:16.624" v="21704" actId="20577"/>
      <pc:docMkLst>
        <pc:docMk/>
      </pc:docMkLst>
      <pc:sldChg chg="ord">
        <pc:chgData name="Alex Fredslund" userId="b7e08f4f-27ce-4f14-aefd-5773e09c1133" providerId="ADAL" clId="{2D7DFE78-71DE-44B5-A3FD-C8EA5E40378F}" dt="2022-12-06T08:38:49.333" v="21668"/>
        <pc:sldMkLst>
          <pc:docMk/>
          <pc:sldMk cId="1117186625" sldId="279"/>
        </pc:sldMkLst>
      </pc:sldChg>
      <pc:sldChg chg="addSp delSp modSp mod modNotesTx">
        <pc:chgData name="Alex Fredslund" userId="b7e08f4f-27ce-4f14-aefd-5773e09c1133" providerId="ADAL" clId="{2D7DFE78-71DE-44B5-A3FD-C8EA5E40378F}" dt="2022-11-25T13:14:24.640" v="9882" actId="20577"/>
        <pc:sldMkLst>
          <pc:docMk/>
          <pc:sldMk cId="623942939" sldId="293"/>
        </pc:sldMkLst>
        <pc:spChg chg="mod">
          <ac:chgData name="Alex Fredslund" userId="b7e08f4f-27ce-4f14-aefd-5773e09c1133" providerId="ADAL" clId="{2D7DFE78-71DE-44B5-A3FD-C8EA5E40378F}" dt="2022-11-21T09:57:21.630" v="653" actId="1076"/>
          <ac:spMkLst>
            <pc:docMk/>
            <pc:sldMk cId="623942939" sldId="293"/>
            <ac:spMk id="2" creationId="{5FE5A27F-2003-6504-B74D-B1041411F01E}"/>
          </ac:spMkLst>
        </pc:spChg>
        <pc:spChg chg="mod">
          <ac:chgData name="Alex Fredslund" userId="b7e08f4f-27ce-4f14-aefd-5773e09c1133" providerId="ADAL" clId="{2D7DFE78-71DE-44B5-A3FD-C8EA5E40378F}" dt="2022-11-21T10:19:23.854" v="2040" actId="20577"/>
          <ac:spMkLst>
            <pc:docMk/>
            <pc:sldMk cId="623942939" sldId="293"/>
            <ac:spMk id="3" creationId="{84B61697-6A77-F347-18DC-51E7235CFFC7}"/>
          </ac:spMkLst>
        </pc:spChg>
        <pc:spChg chg="del mod">
          <ac:chgData name="Alex Fredslund" userId="b7e08f4f-27ce-4f14-aefd-5773e09c1133" providerId="ADAL" clId="{2D7DFE78-71DE-44B5-A3FD-C8EA5E40378F}" dt="2022-11-21T09:53:08.201" v="244" actId="478"/>
          <ac:spMkLst>
            <pc:docMk/>
            <pc:sldMk cId="623942939" sldId="293"/>
            <ac:spMk id="4" creationId="{9E367ED8-A001-AEC4-C0AA-47273EF1EA4C}"/>
          </ac:spMkLst>
        </pc:spChg>
        <pc:spChg chg="add del mod">
          <ac:chgData name="Alex Fredslund" userId="b7e08f4f-27ce-4f14-aefd-5773e09c1133" providerId="ADAL" clId="{2D7DFE78-71DE-44B5-A3FD-C8EA5E40378F}" dt="2022-11-21T09:52:20.780" v="235" actId="478"/>
          <ac:spMkLst>
            <pc:docMk/>
            <pc:sldMk cId="623942939" sldId="293"/>
            <ac:spMk id="6" creationId="{5D36F457-8698-026F-6F58-891353B247FB}"/>
          </ac:spMkLst>
        </pc:spChg>
        <pc:spChg chg="add del mod">
          <ac:chgData name="Alex Fredslund" userId="b7e08f4f-27ce-4f14-aefd-5773e09c1133" providerId="ADAL" clId="{2D7DFE78-71DE-44B5-A3FD-C8EA5E40378F}" dt="2022-11-21T09:53:11.277" v="245" actId="478"/>
          <ac:spMkLst>
            <pc:docMk/>
            <pc:sldMk cId="623942939" sldId="293"/>
            <ac:spMk id="10" creationId="{CB890C74-22F0-D396-35BD-8005ABB0F1E0}"/>
          </ac:spMkLst>
        </pc:spChg>
        <pc:spChg chg="add mod">
          <ac:chgData name="Alex Fredslund" userId="b7e08f4f-27ce-4f14-aefd-5773e09c1133" providerId="ADAL" clId="{2D7DFE78-71DE-44B5-A3FD-C8EA5E40378F}" dt="2022-11-21T09:57:28.350" v="654" actId="1076"/>
          <ac:spMkLst>
            <pc:docMk/>
            <pc:sldMk cId="623942939" sldId="293"/>
            <ac:spMk id="11" creationId="{C1346C3A-F2B1-7E72-5D83-EF1BEB20620C}"/>
          </ac:spMkLst>
        </pc:spChg>
        <pc:picChg chg="add mod">
          <ac:chgData name="Alex Fredslund" userId="b7e08f4f-27ce-4f14-aefd-5773e09c1133" providerId="ADAL" clId="{2D7DFE78-71DE-44B5-A3FD-C8EA5E40378F}" dt="2022-11-21T09:57:32.453" v="655" actId="1076"/>
          <ac:picMkLst>
            <pc:docMk/>
            <pc:sldMk cId="623942939" sldId="293"/>
            <ac:picMk id="8" creationId="{B2838CEF-27A4-699A-BF94-6A554398C2C7}"/>
          </ac:picMkLst>
        </pc:picChg>
        <pc:picChg chg="del">
          <ac:chgData name="Alex Fredslund" userId="b7e08f4f-27ce-4f14-aefd-5773e09c1133" providerId="ADAL" clId="{2D7DFE78-71DE-44B5-A3FD-C8EA5E40378F}" dt="2022-11-21T09:53:13.281" v="246" actId="478"/>
          <ac:picMkLst>
            <pc:docMk/>
            <pc:sldMk cId="623942939" sldId="293"/>
            <ac:picMk id="1028" creationId="{24B2DE32-E454-F394-FFAF-4BD50A8F8A18}"/>
          </ac:picMkLst>
        </pc:picChg>
      </pc:sldChg>
      <pc:sldChg chg="modSp mod">
        <pc:chgData name="Alex Fredslund" userId="b7e08f4f-27ce-4f14-aefd-5773e09c1133" providerId="ADAL" clId="{2D7DFE78-71DE-44B5-A3FD-C8EA5E40378F}" dt="2022-12-07T07:24:53.737" v="21671" actId="1076"/>
        <pc:sldMkLst>
          <pc:docMk/>
          <pc:sldMk cId="168939676" sldId="304"/>
        </pc:sldMkLst>
        <pc:spChg chg="mod">
          <ac:chgData name="Alex Fredslund" userId="b7e08f4f-27ce-4f14-aefd-5773e09c1133" providerId="ADAL" clId="{2D7DFE78-71DE-44B5-A3FD-C8EA5E40378F}" dt="2022-12-07T07:24:53.737" v="21671" actId="1076"/>
          <ac:spMkLst>
            <pc:docMk/>
            <pc:sldMk cId="168939676" sldId="304"/>
            <ac:spMk id="3" creationId="{E6C9EE30-CC4E-6B53-180C-C48B01D69214}"/>
          </ac:spMkLst>
        </pc:spChg>
      </pc:sldChg>
      <pc:sldChg chg="modSp mod modNotesTx">
        <pc:chgData name="Alex Fredslund" userId="b7e08f4f-27ce-4f14-aefd-5773e09c1133" providerId="ADAL" clId="{2D7DFE78-71DE-44B5-A3FD-C8EA5E40378F}" dt="2022-11-25T13:44:37.759" v="16172" actId="20577"/>
        <pc:sldMkLst>
          <pc:docMk/>
          <pc:sldMk cId="1330290900" sldId="400"/>
        </pc:sldMkLst>
        <pc:spChg chg="mod">
          <ac:chgData name="Alex Fredslund" userId="b7e08f4f-27ce-4f14-aefd-5773e09c1133" providerId="ADAL" clId="{2D7DFE78-71DE-44B5-A3FD-C8EA5E40378F}" dt="2022-11-21T10:52:16.612" v="3086" actId="14100"/>
          <ac:spMkLst>
            <pc:docMk/>
            <pc:sldMk cId="1330290900" sldId="400"/>
            <ac:spMk id="3" creationId="{4843BDCE-A58D-4032-90EF-BB0AFB2239C6}"/>
          </ac:spMkLst>
        </pc:spChg>
        <pc:picChg chg="mod">
          <ac:chgData name="Alex Fredslund" userId="b7e08f4f-27ce-4f14-aefd-5773e09c1133" providerId="ADAL" clId="{2D7DFE78-71DE-44B5-A3FD-C8EA5E40378F}" dt="2022-11-21T10:47:04.949" v="2738" actId="14100"/>
          <ac:picMkLst>
            <pc:docMk/>
            <pc:sldMk cId="1330290900" sldId="400"/>
            <ac:picMk id="9" creationId="{99416038-EA4E-F9AA-9BDF-57621A3C5196}"/>
          </ac:picMkLst>
        </pc:picChg>
      </pc:sldChg>
      <pc:sldChg chg="modSp mod modNotesTx">
        <pc:chgData name="Alex Fredslund" userId="b7e08f4f-27ce-4f14-aefd-5773e09c1133" providerId="ADAL" clId="{2D7DFE78-71DE-44B5-A3FD-C8EA5E40378F}" dt="2022-11-25T13:51:30.534" v="17612" actId="207"/>
        <pc:sldMkLst>
          <pc:docMk/>
          <pc:sldMk cId="4045022538" sldId="401"/>
        </pc:sldMkLst>
        <pc:graphicFrameChg chg="mod modGraphic">
          <ac:chgData name="Alex Fredslund" userId="b7e08f4f-27ce-4f14-aefd-5773e09c1133" providerId="ADAL" clId="{2D7DFE78-71DE-44B5-A3FD-C8EA5E40378F}" dt="2022-11-21T10:50:29.794" v="3061" actId="14100"/>
          <ac:graphicFrameMkLst>
            <pc:docMk/>
            <pc:sldMk cId="4045022538" sldId="401"/>
            <ac:graphicFrameMk id="10" creationId="{8BB5B9A3-643E-8CD7-D00E-3F2DF554CC3A}"/>
          </ac:graphicFrameMkLst>
        </pc:graphicFrameChg>
      </pc:sldChg>
      <pc:sldChg chg="modSp mod modNotesTx">
        <pc:chgData name="Alex Fredslund" userId="b7e08f4f-27ce-4f14-aefd-5773e09c1133" providerId="ADAL" clId="{2D7DFE78-71DE-44B5-A3FD-C8EA5E40378F}" dt="2022-11-25T13:53:12.328" v="17940" actId="20577"/>
        <pc:sldMkLst>
          <pc:docMk/>
          <pc:sldMk cId="391326196" sldId="405"/>
        </pc:sldMkLst>
        <pc:graphicFrameChg chg="mod modGraphic">
          <ac:chgData name="Alex Fredslund" userId="b7e08f4f-27ce-4f14-aefd-5773e09c1133" providerId="ADAL" clId="{2D7DFE78-71DE-44B5-A3FD-C8EA5E40378F}" dt="2022-11-21T10:50:53.533" v="3073" actId="14100"/>
          <ac:graphicFrameMkLst>
            <pc:docMk/>
            <pc:sldMk cId="391326196" sldId="405"/>
            <ac:graphicFrameMk id="4" creationId="{609DBDD8-6D93-470D-B288-686F8E95417F}"/>
          </ac:graphicFrameMkLst>
        </pc:graphicFrameChg>
      </pc:sldChg>
      <pc:sldChg chg="modSp del mod">
        <pc:chgData name="Alex Fredslund" userId="b7e08f4f-27ce-4f14-aefd-5773e09c1133" providerId="ADAL" clId="{2D7DFE78-71DE-44B5-A3FD-C8EA5E40378F}" dt="2022-11-28T07:24:36.131" v="21263" actId="2696"/>
        <pc:sldMkLst>
          <pc:docMk/>
          <pc:sldMk cId="1561440301" sldId="866"/>
        </pc:sldMkLst>
        <pc:spChg chg="mod">
          <ac:chgData name="Alex Fredslund" userId="b7e08f4f-27ce-4f14-aefd-5773e09c1133" providerId="ADAL" clId="{2D7DFE78-71DE-44B5-A3FD-C8EA5E40378F}" dt="2022-11-28T07:24:07.938" v="21259" actId="1076"/>
          <ac:spMkLst>
            <pc:docMk/>
            <pc:sldMk cId="1561440301" sldId="866"/>
            <ac:spMk id="3" creationId="{6F6F2168-740C-4511-9164-55F85B48248C}"/>
          </ac:spMkLst>
        </pc:spChg>
      </pc:sldChg>
      <pc:sldChg chg="addSp delSp modSp mod modAnim modNotesTx">
        <pc:chgData name="Alex Fredslund" userId="b7e08f4f-27ce-4f14-aefd-5773e09c1133" providerId="ADAL" clId="{2D7DFE78-71DE-44B5-A3FD-C8EA5E40378F}" dt="2022-11-28T07:00:36.339" v="19218" actId="20577"/>
        <pc:sldMkLst>
          <pc:docMk/>
          <pc:sldMk cId="3730539195" sldId="877"/>
        </pc:sldMkLst>
        <pc:spChg chg="mod">
          <ac:chgData name="Alex Fredslund" userId="b7e08f4f-27ce-4f14-aefd-5773e09c1133" providerId="ADAL" clId="{2D7DFE78-71DE-44B5-A3FD-C8EA5E40378F}" dt="2022-11-21T10:58:06.159" v="3129" actId="313"/>
          <ac:spMkLst>
            <pc:docMk/>
            <pc:sldMk cId="3730539195" sldId="877"/>
            <ac:spMk id="2" creationId="{79095436-8B4B-4332-9941-A6A93CBE5ECD}"/>
          </ac:spMkLst>
        </pc:spChg>
        <pc:spChg chg="mod">
          <ac:chgData name="Alex Fredslund" userId="b7e08f4f-27ce-4f14-aefd-5773e09c1133" providerId="ADAL" clId="{2D7DFE78-71DE-44B5-A3FD-C8EA5E40378F}" dt="2022-11-21T11:05:20.337" v="3548" actId="1076"/>
          <ac:spMkLst>
            <pc:docMk/>
            <pc:sldMk cId="3730539195" sldId="877"/>
            <ac:spMk id="3" creationId="{48FC7B71-2B07-421D-9494-DEFC2026A28A}"/>
          </ac:spMkLst>
        </pc:spChg>
        <pc:spChg chg="add del mod">
          <ac:chgData name="Alex Fredslund" userId="b7e08f4f-27ce-4f14-aefd-5773e09c1133" providerId="ADAL" clId="{2D7DFE78-71DE-44B5-A3FD-C8EA5E40378F}" dt="2022-11-21T10:56:35.767" v="3096" actId="478"/>
          <ac:spMkLst>
            <pc:docMk/>
            <pc:sldMk cId="3730539195" sldId="877"/>
            <ac:spMk id="4" creationId="{27D77FC8-E50A-D169-5627-235184028E38}"/>
          </ac:spMkLst>
        </pc:spChg>
        <pc:spChg chg="add mod">
          <ac:chgData name="Alex Fredslund" userId="b7e08f4f-27ce-4f14-aefd-5773e09c1133" providerId="ADAL" clId="{2D7DFE78-71DE-44B5-A3FD-C8EA5E40378F}" dt="2022-11-21T12:22:07.854" v="3807" actId="20577"/>
          <ac:spMkLst>
            <pc:docMk/>
            <pc:sldMk cId="3730539195" sldId="877"/>
            <ac:spMk id="5" creationId="{D09B82D5-A541-0AF2-DA9C-030664B34344}"/>
          </ac:spMkLst>
        </pc:spChg>
        <pc:spChg chg="add mod">
          <ac:chgData name="Alex Fredslund" userId="b7e08f4f-27ce-4f14-aefd-5773e09c1133" providerId="ADAL" clId="{2D7DFE78-71DE-44B5-A3FD-C8EA5E40378F}" dt="2022-11-21T11:46:52.386" v="3576" actId="693"/>
          <ac:spMkLst>
            <pc:docMk/>
            <pc:sldMk cId="3730539195" sldId="877"/>
            <ac:spMk id="8" creationId="{2B35156E-3ECF-EF01-4824-C188A4144AF8}"/>
          </ac:spMkLst>
        </pc:spChg>
        <pc:picChg chg="add mod">
          <ac:chgData name="Alex Fredslund" userId="b7e08f4f-27ce-4f14-aefd-5773e09c1133" providerId="ADAL" clId="{2D7DFE78-71DE-44B5-A3FD-C8EA5E40378F}" dt="2022-11-21T11:05:22.162" v="3549" actId="1076"/>
          <ac:picMkLst>
            <pc:docMk/>
            <pc:sldMk cId="3730539195" sldId="877"/>
            <ac:picMk id="7" creationId="{4095D90F-17ED-4767-046B-2F6FDC885D04}"/>
          </ac:picMkLst>
        </pc:picChg>
      </pc:sldChg>
      <pc:sldChg chg="modNotesTx">
        <pc:chgData name="Alex Fredslund" userId="b7e08f4f-27ce-4f14-aefd-5773e09c1133" providerId="ADAL" clId="{2D7DFE78-71DE-44B5-A3FD-C8EA5E40378F}" dt="2022-11-28T07:02:43.159" v="19669" actId="20577"/>
        <pc:sldMkLst>
          <pc:docMk/>
          <pc:sldMk cId="4038131659" sldId="899"/>
        </pc:sldMkLst>
      </pc:sldChg>
      <pc:sldChg chg="addSp modSp mod modNotesTx">
        <pc:chgData name="Alex Fredslund" userId="b7e08f4f-27ce-4f14-aefd-5773e09c1133" providerId="ADAL" clId="{2D7DFE78-71DE-44B5-A3FD-C8EA5E40378F}" dt="2022-11-28T07:07:12.025" v="20279" actId="20577"/>
        <pc:sldMkLst>
          <pc:docMk/>
          <pc:sldMk cId="3603547642" sldId="2051"/>
        </pc:sldMkLst>
        <pc:spChg chg="add mod">
          <ac:chgData name="Alex Fredslund" userId="b7e08f4f-27ce-4f14-aefd-5773e09c1133" providerId="ADAL" clId="{2D7DFE78-71DE-44B5-A3FD-C8EA5E40378F}" dt="2022-11-21T10:17:33.661" v="1946" actId="1076"/>
          <ac:spMkLst>
            <pc:docMk/>
            <pc:sldMk cId="3603547642" sldId="2051"/>
            <ac:spMk id="2" creationId="{3196B5C6-5C6D-5FE0-DE31-6D4DA57AFD2D}"/>
          </ac:spMkLst>
        </pc:spChg>
        <pc:spChg chg="mod">
          <ac:chgData name="Alex Fredslund" userId="b7e08f4f-27ce-4f14-aefd-5773e09c1133" providerId="ADAL" clId="{2D7DFE78-71DE-44B5-A3FD-C8EA5E40378F}" dt="2022-11-21T10:07:55.800" v="1192" actId="1076"/>
          <ac:spMkLst>
            <pc:docMk/>
            <pc:sldMk cId="3603547642" sldId="2051"/>
            <ac:spMk id="4" creationId="{8D467BD3-7347-482F-BCF5-7D794ED13BB7}"/>
          </ac:spMkLst>
        </pc:spChg>
        <pc:spChg chg="mod">
          <ac:chgData name="Alex Fredslund" userId="b7e08f4f-27ce-4f14-aefd-5773e09c1133" providerId="ADAL" clId="{2D7DFE78-71DE-44B5-A3FD-C8EA5E40378F}" dt="2022-11-21T10:07:52.555" v="1191" actId="1076"/>
          <ac:spMkLst>
            <pc:docMk/>
            <pc:sldMk cId="3603547642" sldId="2051"/>
            <ac:spMk id="9" creationId="{19AC33C7-72CC-47BC-B984-04FCB58CB563}"/>
          </ac:spMkLst>
        </pc:spChg>
      </pc:sldChg>
      <pc:sldChg chg="modSp mod addCm modCm">
        <pc:chgData name="Alex Fredslund" userId="b7e08f4f-27ce-4f14-aefd-5773e09c1133" providerId="ADAL" clId="{2D7DFE78-71DE-44B5-A3FD-C8EA5E40378F}" dt="2022-11-28T10:42:08.796" v="21400" actId="20577"/>
        <pc:sldMkLst>
          <pc:docMk/>
          <pc:sldMk cId="1013181247" sldId="2100"/>
        </pc:sldMkLst>
        <pc:spChg chg="mod">
          <ac:chgData name="Alex Fredslund" userId="b7e08f4f-27ce-4f14-aefd-5773e09c1133" providerId="ADAL" clId="{2D7DFE78-71DE-44B5-A3FD-C8EA5E40378F}" dt="2022-11-28T10:42:08.796" v="21400" actId="20577"/>
          <ac:spMkLst>
            <pc:docMk/>
            <pc:sldMk cId="1013181247" sldId="2100"/>
            <ac:spMk id="4" creationId="{AE08B9B8-82EF-E123-E768-B761E9BE5D2B}"/>
          </ac:spMkLst>
        </pc:spChg>
      </pc:sldChg>
      <pc:sldChg chg="addSp modSp mod">
        <pc:chgData name="Alex Fredslund" userId="b7e08f4f-27ce-4f14-aefd-5773e09c1133" providerId="ADAL" clId="{2D7DFE78-71DE-44B5-A3FD-C8EA5E40378F}" dt="2022-11-21T09:51:23.188" v="203" actId="1076"/>
        <pc:sldMkLst>
          <pc:docMk/>
          <pc:sldMk cId="2446091209" sldId="2101"/>
        </pc:sldMkLst>
        <pc:spChg chg="add mod">
          <ac:chgData name="Alex Fredslund" userId="b7e08f4f-27ce-4f14-aefd-5773e09c1133" providerId="ADAL" clId="{2D7DFE78-71DE-44B5-A3FD-C8EA5E40378F}" dt="2022-11-21T09:51:23.188" v="203" actId="1076"/>
          <ac:spMkLst>
            <pc:docMk/>
            <pc:sldMk cId="2446091209" sldId="2101"/>
            <ac:spMk id="4" creationId="{A3016CE6-9E09-0AA1-5C57-F3BE5222846E}"/>
          </ac:spMkLst>
        </pc:spChg>
      </pc:sldChg>
      <pc:sldChg chg="delSp modSp mod modNotes modNotesTx">
        <pc:chgData name="Alex Fredslund" userId="b7e08f4f-27ce-4f14-aefd-5773e09c1133" providerId="ADAL" clId="{2D7DFE78-71DE-44B5-A3FD-C8EA5E40378F}" dt="2022-11-28T07:05:56.493" v="20038" actId="20577"/>
        <pc:sldMkLst>
          <pc:docMk/>
          <pc:sldMk cId="2926312353" sldId="2177"/>
        </pc:sldMkLst>
        <pc:spChg chg="mod">
          <ac:chgData name="Alex Fredslund" userId="b7e08f4f-27ce-4f14-aefd-5773e09c1133" providerId="ADAL" clId="{2D7DFE78-71DE-44B5-A3FD-C8EA5E40378F}" dt="2022-11-21T09:47:21.426" v="37" actId="20577"/>
          <ac:spMkLst>
            <pc:docMk/>
            <pc:sldMk cId="2926312353" sldId="2177"/>
            <ac:spMk id="2" creationId="{43003829-7B02-FE9D-9B85-EF0700D2C847}"/>
          </ac:spMkLst>
        </pc:spChg>
        <pc:spChg chg="mod">
          <ac:chgData name="Alex Fredslund" userId="b7e08f4f-27ce-4f14-aefd-5773e09c1133" providerId="ADAL" clId="{2D7DFE78-71DE-44B5-A3FD-C8EA5E40378F}" dt="2022-11-21T09:47:30.413" v="61" actId="20577"/>
          <ac:spMkLst>
            <pc:docMk/>
            <pc:sldMk cId="2926312353" sldId="2177"/>
            <ac:spMk id="3" creationId="{E04FABDC-1041-473B-3191-C3C8E3A5FF89}"/>
          </ac:spMkLst>
        </pc:spChg>
        <pc:spChg chg="del">
          <ac:chgData name="Alex Fredslund" userId="b7e08f4f-27ce-4f14-aefd-5773e09c1133" providerId="ADAL" clId="{2D7DFE78-71DE-44B5-A3FD-C8EA5E40378F}" dt="2022-11-21T09:47:49.434" v="65" actId="478"/>
          <ac:spMkLst>
            <pc:docMk/>
            <pc:sldMk cId="2926312353" sldId="2177"/>
            <ac:spMk id="4" creationId="{7DBDCF3F-772A-5D77-33C3-4D281717D1D0}"/>
          </ac:spMkLst>
        </pc:spChg>
        <pc:picChg chg="mod">
          <ac:chgData name="Alex Fredslund" userId="b7e08f4f-27ce-4f14-aefd-5773e09c1133" providerId="ADAL" clId="{2D7DFE78-71DE-44B5-A3FD-C8EA5E40378F}" dt="2022-11-21T09:47:34.741" v="63" actId="1076"/>
          <ac:picMkLst>
            <pc:docMk/>
            <pc:sldMk cId="2926312353" sldId="2177"/>
            <ac:picMk id="7" creationId="{CCB474A6-BD10-9290-1F71-FACD82480F89}"/>
          </ac:picMkLst>
        </pc:picChg>
      </pc:sldChg>
      <pc:sldChg chg="modSp mod">
        <pc:chgData name="Alex Fredslund" userId="b7e08f4f-27ce-4f14-aefd-5773e09c1133" providerId="ADAL" clId="{2D7DFE78-71DE-44B5-A3FD-C8EA5E40378F}" dt="2022-12-07T07:20:22.160" v="21670" actId="1076"/>
        <pc:sldMkLst>
          <pc:docMk/>
          <pc:sldMk cId="2255878661" sldId="2178"/>
        </pc:sldMkLst>
        <pc:spChg chg="mod">
          <ac:chgData name="Alex Fredslund" userId="b7e08f4f-27ce-4f14-aefd-5773e09c1133" providerId="ADAL" clId="{2D7DFE78-71DE-44B5-A3FD-C8EA5E40378F}" dt="2022-12-07T07:20:22.160" v="21670" actId="1076"/>
          <ac:spMkLst>
            <pc:docMk/>
            <pc:sldMk cId="2255878661" sldId="2178"/>
            <ac:spMk id="2" creationId="{56D38EE7-7D1A-22FD-8005-1DA624ECB790}"/>
          </ac:spMkLst>
        </pc:spChg>
      </pc:sldChg>
      <pc:sldChg chg="ord">
        <pc:chgData name="Alex Fredslund" userId="b7e08f4f-27ce-4f14-aefd-5773e09c1133" providerId="ADAL" clId="{2D7DFE78-71DE-44B5-A3FD-C8EA5E40378F}" dt="2022-11-21T09:43:19.130" v="1"/>
        <pc:sldMkLst>
          <pc:docMk/>
          <pc:sldMk cId="1808828914" sldId="2187"/>
        </pc:sldMkLst>
      </pc:sldChg>
      <pc:sldChg chg="modNotesTx">
        <pc:chgData name="Alex Fredslund" userId="b7e08f4f-27ce-4f14-aefd-5773e09c1133" providerId="ADAL" clId="{2D7DFE78-71DE-44B5-A3FD-C8EA5E40378F}" dt="2022-11-28T06:53:56.593" v="18188" actId="20577"/>
        <pc:sldMkLst>
          <pc:docMk/>
          <pc:sldMk cId="4254906797" sldId="2190"/>
        </pc:sldMkLst>
      </pc:sldChg>
      <pc:sldChg chg="addSp modSp">
        <pc:chgData name="Alex Fredslund" userId="b7e08f4f-27ce-4f14-aefd-5773e09c1133" providerId="ADAL" clId="{2D7DFE78-71DE-44B5-A3FD-C8EA5E40378F}" dt="2022-11-21T10:54:24.904" v="3091"/>
        <pc:sldMkLst>
          <pc:docMk/>
          <pc:sldMk cId="1226970045" sldId="2194"/>
        </pc:sldMkLst>
        <pc:spChg chg="add mod">
          <ac:chgData name="Alex Fredslund" userId="b7e08f4f-27ce-4f14-aefd-5773e09c1133" providerId="ADAL" clId="{2D7DFE78-71DE-44B5-A3FD-C8EA5E40378F}" dt="2022-11-21T10:54:24.904" v="3091"/>
          <ac:spMkLst>
            <pc:docMk/>
            <pc:sldMk cId="1226970045" sldId="2194"/>
            <ac:spMk id="2" creationId="{268F3E94-9ACD-D9D2-7270-88713DAB02E9}"/>
          </ac:spMkLst>
        </pc:spChg>
      </pc:sldChg>
      <pc:sldChg chg="delSp del mod">
        <pc:chgData name="Alex Fredslund" userId="b7e08f4f-27ce-4f14-aefd-5773e09c1133" providerId="ADAL" clId="{2D7DFE78-71DE-44B5-A3FD-C8EA5E40378F}" dt="2022-11-21T10:56:38.986" v="3097" actId="2696"/>
        <pc:sldMkLst>
          <pc:docMk/>
          <pc:sldMk cId="1869745816" sldId="2197"/>
        </pc:sldMkLst>
        <pc:picChg chg="del">
          <ac:chgData name="Alex Fredslund" userId="b7e08f4f-27ce-4f14-aefd-5773e09c1133" providerId="ADAL" clId="{2D7DFE78-71DE-44B5-A3FD-C8EA5E40378F}" dt="2022-11-21T10:54:33.041" v="3092" actId="478"/>
          <ac:picMkLst>
            <pc:docMk/>
            <pc:sldMk cId="1869745816" sldId="2197"/>
            <ac:picMk id="5" creationId="{D36754F6-CA81-226F-E249-AA29C9428AE5}"/>
          </ac:picMkLst>
        </pc:picChg>
      </pc:sldChg>
      <pc:sldChg chg="modNotes">
        <pc:chgData name="Alex Fredslund" userId="b7e08f4f-27ce-4f14-aefd-5773e09c1133" providerId="ADAL" clId="{2D7DFE78-71DE-44B5-A3FD-C8EA5E40378F}" dt="2022-11-25T10:33:23.563" v="4168" actId="20577"/>
        <pc:sldMkLst>
          <pc:docMk/>
          <pc:sldMk cId="1363191369" sldId="2230"/>
        </pc:sldMkLst>
      </pc:sldChg>
      <pc:sldChg chg="del">
        <pc:chgData name="Alex Fredslund" userId="b7e08f4f-27ce-4f14-aefd-5773e09c1133" providerId="ADAL" clId="{2D7DFE78-71DE-44B5-A3FD-C8EA5E40378F}" dt="2022-11-21T09:47:44.490" v="64" actId="2696"/>
        <pc:sldMkLst>
          <pc:docMk/>
          <pc:sldMk cId="3048241280" sldId="2231"/>
        </pc:sldMkLst>
      </pc:sldChg>
      <pc:sldChg chg="modNotesTx">
        <pc:chgData name="Alex Fredslund" userId="b7e08f4f-27ce-4f14-aefd-5773e09c1133" providerId="ADAL" clId="{2D7DFE78-71DE-44B5-A3FD-C8EA5E40378F}" dt="2022-11-25T12:55:49.784" v="8469" actId="20577"/>
        <pc:sldMkLst>
          <pc:docMk/>
          <pc:sldMk cId="1607985546" sldId="2232"/>
        </pc:sldMkLst>
      </pc:sldChg>
      <pc:sldChg chg="modSp mod modNotesTx">
        <pc:chgData name="Alex Fredslund" userId="b7e08f4f-27ce-4f14-aefd-5773e09c1133" providerId="ADAL" clId="{2D7DFE78-71DE-44B5-A3FD-C8EA5E40378F}" dt="2022-11-28T07:24:29.743" v="21262"/>
        <pc:sldMkLst>
          <pc:docMk/>
          <pc:sldMk cId="3208792766" sldId="2233"/>
        </pc:sldMkLst>
        <pc:spChg chg="mod">
          <ac:chgData name="Alex Fredslund" userId="b7e08f4f-27ce-4f14-aefd-5773e09c1133" providerId="ADAL" clId="{2D7DFE78-71DE-44B5-A3FD-C8EA5E40378F}" dt="2022-11-21T10:18:49.473" v="1971" actId="20577"/>
          <ac:spMkLst>
            <pc:docMk/>
            <pc:sldMk cId="3208792766" sldId="2233"/>
            <ac:spMk id="3" creationId="{DC49EB73-5DB2-43A8-9838-CDB862E44355}"/>
          </ac:spMkLst>
        </pc:spChg>
        <pc:spChg chg="mod">
          <ac:chgData name="Alex Fredslund" userId="b7e08f4f-27ce-4f14-aefd-5773e09c1133" providerId="ADAL" clId="{2D7DFE78-71DE-44B5-A3FD-C8EA5E40378F}" dt="2022-11-21T09:52:02.704" v="232" actId="1076"/>
          <ac:spMkLst>
            <pc:docMk/>
            <pc:sldMk cId="3208792766" sldId="2233"/>
            <ac:spMk id="5" creationId="{D5432F2E-30D6-618D-AB98-69D112419F15}"/>
          </ac:spMkLst>
        </pc:spChg>
      </pc:sldChg>
      <pc:sldChg chg="addSp modSp mod">
        <pc:chgData name="Alex Fredslund" userId="b7e08f4f-27ce-4f14-aefd-5773e09c1133" providerId="ADAL" clId="{2D7DFE78-71DE-44B5-A3FD-C8EA5E40378F}" dt="2022-11-21T10:54:09.335" v="3089" actId="20577"/>
        <pc:sldMkLst>
          <pc:docMk/>
          <pc:sldMk cId="460530648" sldId="2234"/>
        </pc:sldMkLst>
        <pc:spChg chg="mod">
          <ac:chgData name="Alex Fredslund" userId="b7e08f4f-27ce-4f14-aefd-5773e09c1133" providerId="ADAL" clId="{2D7DFE78-71DE-44B5-A3FD-C8EA5E40378F}" dt="2022-11-21T10:20:23.405" v="2041" actId="1076"/>
          <ac:spMkLst>
            <pc:docMk/>
            <pc:sldMk cId="460530648" sldId="2234"/>
            <ac:spMk id="3" creationId="{9419D10F-B248-195D-B8CC-49E8B5357C49}"/>
          </ac:spMkLst>
        </pc:spChg>
        <pc:spChg chg="add mod">
          <ac:chgData name="Alex Fredslund" userId="b7e08f4f-27ce-4f14-aefd-5773e09c1133" providerId="ADAL" clId="{2D7DFE78-71DE-44B5-A3FD-C8EA5E40378F}" dt="2022-11-21T10:54:09.335" v="3089" actId="20577"/>
          <ac:spMkLst>
            <pc:docMk/>
            <pc:sldMk cId="460530648" sldId="2234"/>
            <ac:spMk id="6" creationId="{6805D788-0226-1997-3D29-564AF40F2C97}"/>
          </ac:spMkLst>
        </pc:spChg>
      </pc:sldChg>
      <pc:sldChg chg="delSp modSp mod modNotesTx">
        <pc:chgData name="Alex Fredslund" userId="b7e08f4f-27ce-4f14-aefd-5773e09c1133" providerId="ADAL" clId="{2D7DFE78-71DE-44B5-A3FD-C8EA5E40378F}" dt="2022-11-28T09:49:58.797" v="21267" actId="20577"/>
        <pc:sldMkLst>
          <pc:docMk/>
          <pc:sldMk cId="3926390149" sldId="2236"/>
        </pc:sldMkLst>
        <pc:spChg chg="del mod">
          <ac:chgData name="Alex Fredslund" userId="b7e08f4f-27ce-4f14-aefd-5773e09c1133" providerId="ADAL" clId="{2D7DFE78-71DE-44B5-A3FD-C8EA5E40378F}" dt="2022-11-28T07:23:41.203" v="21256" actId="478"/>
          <ac:spMkLst>
            <pc:docMk/>
            <pc:sldMk cId="3926390149" sldId="2236"/>
            <ac:spMk id="3" creationId="{6226530A-EC3D-C1FB-82A1-ADA698F916FB}"/>
          </ac:spMkLst>
        </pc:spChg>
        <pc:picChg chg="mod">
          <ac:chgData name="Alex Fredslund" userId="b7e08f4f-27ce-4f14-aefd-5773e09c1133" providerId="ADAL" clId="{2D7DFE78-71DE-44B5-A3FD-C8EA5E40378F}" dt="2022-11-28T07:23:45.604" v="21258" actId="1076"/>
          <ac:picMkLst>
            <pc:docMk/>
            <pc:sldMk cId="3926390149" sldId="2236"/>
            <ac:picMk id="5" creationId="{8E87EB35-DD03-0744-CD28-CC592A61CB39}"/>
          </ac:picMkLst>
        </pc:picChg>
      </pc:sldChg>
      <pc:sldChg chg="modNotesTx">
        <pc:chgData name="Alex Fredslund" userId="b7e08f4f-27ce-4f14-aefd-5773e09c1133" providerId="ADAL" clId="{2D7DFE78-71DE-44B5-A3FD-C8EA5E40378F}" dt="2022-11-25T13:41:55.659" v="15644" actId="20577"/>
        <pc:sldMkLst>
          <pc:docMk/>
          <pc:sldMk cId="1394687306" sldId="2244"/>
        </pc:sldMkLst>
      </pc:sldChg>
      <pc:sldChg chg="modNotesTx">
        <pc:chgData name="Alex Fredslund" userId="b7e08f4f-27ce-4f14-aefd-5773e09c1133" providerId="ADAL" clId="{2D7DFE78-71DE-44B5-A3FD-C8EA5E40378F}" dt="2022-11-25T13:18:40.182" v="10189" actId="20577"/>
        <pc:sldMkLst>
          <pc:docMk/>
          <pc:sldMk cId="1342988123" sldId="2250"/>
        </pc:sldMkLst>
      </pc:sldChg>
      <pc:sldChg chg="addSp delSp modSp mod delAnim modNotesTx">
        <pc:chgData name="Alex Fredslund" userId="b7e08f4f-27ce-4f14-aefd-5773e09c1133" providerId="ADAL" clId="{2D7DFE78-71DE-44B5-A3FD-C8EA5E40378F}" dt="2022-11-25T13:19:53.004" v="10489" actId="20577"/>
        <pc:sldMkLst>
          <pc:docMk/>
          <pc:sldMk cId="2570591168" sldId="2251"/>
        </pc:sldMkLst>
        <pc:spChg chg="mod">
          <ac:chgData name="Alex Fredslund" userId="b7e08f4f-27ce-4f14-aefd-5773e09c1133" providerId="ADAL" clId="{2D7DFE78-71DE-44B5-A3FD-C8EA5E40378F}" dt="2022-11-25T13:17:29.724" v="9914" actId="20577"/>
          <ac:spMkLst>
            <pc:docMk/>
            <pc:sldMk cId="2570591168" sldId="2251"/>
            <ac:spMk id="2" creationId="{F91B9EDA-5F1F-057F-7DC6-E8FFC9EFFB8D}"/>
          </ac:spMkLst>
        </pc:spChg>
        <pc:spChg chg="mod">
          <ac:chgData name="Alex Fredslund" userId="b7e08f4f-27ce-4f14-aefd-5773e09c1133" providerId="ADAL" clId="{2D7DFE78-71DE-44B5-A3FD-C8EA5E40378F}" dt="2022-11-21T10:22:22.859" v="2044" actId="20577"/>
          <ac:spMkLst>
            <pc:docMk/>
            <pc:sldMk cId="2570591168" sldId="2251"/>
            <ac:spMk id="3" creationId="{E953FDD0-4FE4-2405-6FC1-B155615457B2}"/>
          </ac:spMkLst>
        </pc:spChg>
        <pc:spChg chg="add del mod">
          <ac:chgData name="Alex Fredslund" userId="b7e08f4f-27ce-4f14-aefd-5773e09c1133" providerId="ADAL" clId="{2D7DFE78-71DE-44B5-A3FD-C8EA5E40378F}" dt="2022-11-21T12:09:53.885" v="3754" actId="478"/>
          <ac:spMkLst>
            <pc:docMk/>
            <pc:sldMk cId="2570591168" sldId="2251"/>
            <ac:spMk id="7" creationId="{95610191-348B-7FE2-D147-7607092D7C3F}"/>
          </ac:spMkLst>
        </pc:spChg>
        <pc:graphicFrameChg chg="del">
          <ac:chgData name="Alex Fredslund" userId="b7e08f4f-27ce-4f14-aefd-5773e09c1133" providerId="ADAL" clId="{2D7DFE78-71DE-44B5-A3FD-C8EA5E40378F}" dt="2022-11-21T10:22:34.694" v="2045" actId="478"/>
          <ac:graphicFrameMkLst>
            <pc:docMk/>
            <pc:sldMk cId="2570591168" sldId="2251"/>
            <ac:graphicFrameMk id="6" creationId="{A8A39E36-70E5-D54D-63CD-7BDAC46AB519}"/>
          </ac:graphicFrameMkLst>
        </pc:graphicFrameChg>
      </pc:sldChg>
      <pc:sldChg chg="addSp delSp modSp mod modClrScheme addAnim delAnim chgLayout modNotesTx">
        <pc:chgData name="Alex Fredslund" userId="b7e08f4f-27ce-4f14-aefd-5773e09c1133" providerId="ADAL" clId="{2D7DFE78-71DE-44B5-A3FD-C8EA5E40378F}" dt="2022-12-06T07:14:58.663" v="21666" actId="20577"/>
        <pc:sldMkLst>
          <pc:docMk/>
          <pc:sldMk cId="3492811963" sldId="2252"/>
        </pc:sldMkLst>
        <pc:spChg chg="mod ord">
          <ac:chgData name="Alex Fredslund" userId="b7e08f4f-27ce-4f14-aefd-5773e09c1133" providerId="ADAL" clId="{2D7DFE78-71DE-44B5-A3FD-C8EA5E40378F}" dt="2022-11-21T12:12:06.752" v="3759" actId="26606"/>
          <ac:spMkLst>
            <pc:docMk/>
            <pc:sldMk cId="3492811963" sldId="2252"/>
            <ac:spMk id="2" creationId="{A3F37CCC-4A07-136A-D0C8-17EC649432AC}"/>
          </ac:spMkLst>
        </pc:spChg>
        <pc:spChg chg="mod ord">
          <ac:chgData name="Alex Fredslund" userId="b7e08f4f-27ce-4f14-aefd-5773e09c1133" providerId="ADAL" clId="{2D7DFE78-71DE-44B5-A3FD-C8EA5E40378F}" dt="2022-12-06T07:14:58.663" v="21666" actId="20577"/>
          <ac:spMkLst>
            <pc:docMk/>
            <pc:sldMk cId="3492811963" sldId="2252"/>
            <ac:spMk id="3" creationId="{EA0ED356-013B-4ACA-C783-027742E37DB2}"/>
          </ac:spMkLst>
        </pc:spChg>
        <pc:spChg chg="del">
          <ac:chgData name="Alex Fredslund" userId="b7e08f4f-27ce-4f14-aefd-5773e09c1133" providerId="ADAL" clId="{2D7DFE78-71DE-44B5-A3FD-C8EA5E40378F}" dt="2022-11-21T10:28:45.111" v="2115" actId="26606"/>
          <ac:spMkLst>
            <pc:docMk/>
            <pc:sldMk cId="3492811963" sldId="2252"/>
            <ac:spMk id="4" creationId="{0EF24EE9-66D9-119C-BBE6-8451A2850E91}"/>
          </ac:spMkLst>
        </pc:spChg>
        <pc:spChg chg="add mod">
          <ac:chgData name="Alex Fredslund" userId="b7e08f4f-27ce-4f14-aefd-5773e09c1133" providerId="ADAL" clId="{2D7DFE78-71DE-44B5-A3FD-C8EA5E40378F}" dt="2022-11-21T12:12:06.752" v="3759" actId="26606"/>
          <ac:spMkLst>
            <pc:docMk/>
            <pc:sldMk cId="3492811963" sldId="2252"/>
            <ac:spMk id="1033" creationId="{3CC67C39-C3D0-F7D6-5D85-E9062C4C6731}"/>
          </ac:spMkLst>
        </pc:spChg>
        <pc:spChg chg="add del mod">
          <ac:chgData name="Alex Fredslund" userId="b7e08f4f-27ce-4f14-aefd-5773e09c1133" providerId="ADAL" clId="{2D7DFE78-71DE-44B5-A3FD-C8EA5E40378F}" dt="2022-11-21T10:29:10.150" v="2131" actId="26606"/>
          <ac:spMkLst>
            <pc:docMk/>
            <pc:sldMk cId="3492811963" sldId="2252"/>
            <ac:spMk id="1035" creationId="{5BEECAB0-4B08-16B1-3CA3-4EF0C86CD86C}"/>
          </ac:spMkLst>
        </pc:spChg>
        <pc:graphicFrameChg chg="del">
          <ac:chgData name="Alex Fredslund" userId="b7e08f4f-27ce-4f14-aefd-5773e09c1133" providerId="ADAL" clId="{2D7DFE78-71DE-44B5-A3FD-C8EA5E40378F}" dt="2022-11-21T10:22:36.602" v="2046" actId="478"/>
          <ac:graphicFrameMkLst>
            <pc:docMk/>
            <pc:sldMk cId="3492811963" sldId="2252"/>
            <ac:graphicFrameMk id="5" creationId="{12E58A72-F74C-FF20-2765-7B9A160D64B7}"/>
          </ac:graphicFrameMkLst>
        </pc:graphicFrameChg>
        <pc:graphicFrameChg chg="add del mod modGraphic">
          <ac:chgData name="Alex Fredslund" userId="b7e08f4f-27ce-4f14-aefd-5773e09c1133" providerId="ADAL" clId="{2D7DFE78-71DE-44B5-A3FD-C8EA5E40378F}" dt="2022-11-21T10:27:41.788" v="2106" actId="478"/>
          <ac:graphicFrameMkLst>
            <pc:docMk/>
            <pc:sldMk cId="3492811963" sldId="2252"/>
            <ac:graphicFrameMk id="6" creationId="{D08385E4-6F0E-D303-F72C-243E8E208C16}"/>
          </ac:graphicFrameMkLst>
        </pc:graphicFrameChg>
        <pc:picChg chg="add del mod ord">
          <ac:chgData name="Alex Fredslund" userId="b7e08f4f-27ce-4f14-aefd-5773e09c1133" providerId="ADAL" clId="{2D7DFE78-71DE-44B5-A3FD-C8EA5E40378F}" dt="2022-11-21T10:27:42.384" v="2107" actId="478"/>
          <ac:picMkLst>
            <pc:docMk/>
            <pc:sldMk cId="3492811963" sldId="2252"/>
            <ac:picMk id="8" creationId="{29F4E848-231A-1E77-BEF4-582C6F1DA4A5}"/>
          </ac:picMkLst>
        </pc:picChg>
        <pc:picChg chg="add del mod">
          <ac:chgData name="Alex Fredslund" userId="b7e08f4f-27ce-4f14-aefd-5773e09c1133" providerId="ADAL" clId="{2D7DFE78-71DE-44B5-A3FD-C8EA5E40378F}" dt="2022-11-21T10:28:38.177" v="2112" actId="478"/>
          <ac:picMkLst>
            <pc:docMk/>
            <pc:sldMk cId="3492811963" sldId="2252"/>
            <ac:picMk id="1026" creationId="{AF92ACAE-0C2C-D2C9-D2B1-5F746F2624FD}"/>
          </ac:picMkLst>
        </pc:picChg>
        <pc:picChg chg="add del mod">
          <ac:chgData name="Alex Fredslund" userId="b7e08f4f-27ce-4f14-aefd-5773e09c1133" providerId="ADAL" clId="{2D7DFE78-71DE-44B5-A3FD-C8EA5E40378F}" dt="2022-11-21T10:29:49.885" v="2132" actId="478"/>
          <ac:picMkLst>
            <pc:docMk/>
            <pc:sldMk cId="3492811963" sldId="2252"/>
            <ac:picMk id="1028" creationId="{1E07FF9F-F230-7B7B-612E-2537BD9B3380}"/>
          </ac:picMkLst>
        </pc:picChg>
        <pc:picChg chg="add del mod">
          <ac:chgData name="Alex Fredslund" userId="b7e08f4f-27ce-4f14-aefd-5773e09c1133" providerId="ADAL" clId="{2D7DFE78-71DE-44B5-A3FD-C8EA5E40378F}" dt="2022-11-21T12:11:50.519" v="3755" actId="478"/>
          <ac:picMkLst>
            <pc:docMk/>
            <pc:sldMk cId="3492811963" sldId="2252"/>
            <ac:picMk id="1030" creationId="{543887B2-56A4-39C2-6394-AEF8B985D359}"/>
          </ac:picMkLst>
        </pc:picChg>
        <pc:picChg chg="add mod ord">
          <ac:chgData name="Alex Fredslund" userId="b7e08f4f-27ce-4f14-aefd-5773e09c1133" providerId="ADAL" clId="{2D7DFE78-71DE-44B5-A3FD-C8EA5E40378F}" dt="2022-11-21T12:12:06.752" v="3759" actId="26606"/>
          <ac:picMkLst>
            <pc:docMk/>
            <pc:sldMk cId="3492811963" sldId="2252"/>
            <ac:picMk id="1032" creationId="{9E03C718-F46B-AF66-76AE-5156864078D8}"/>
          </ac:picMkLst>
        </pc:picChg>
      </pc:sldChg>
      <pc:sldChg chg="addSp delSp modSp add del mod modClrScheme delAnim chgLayout modNotesTx">
        <pc:chgData name="Alex Fredslund" userId="b7e08f4f-27ce-4f14-aefd-5773e09c1133" providerId="ADAL" clId="{2D7DFE78-71DE-44B5-A3FD-C8EA5E40378F}" dt="2022-11-25T13:31:23.917" v="13251" actId="20577"/>
        <pc:sldMkLst>
          <pc:docMk/>
          <pc:sldMk cId="839478910" sldId="2253"/>
        </pc:sldMkLst>
        <pc:spChg chg="add del mod">
          <ac:chgData name="Alex Fredslund" userId="b7e08f4f-27ce-4f14-aefd-5773e09c1133" providerId="ADAL" clId="{2D7DFE78-71DE-44B5-A3FD-C8EA5E40378F}" dt="2022-11-21T10:39:53.718" v="2651" actId="1076"/>
          <ac:spMkLst>
            <pc:docMk/>
            <pc:sldMk cId="839478910" sldId="2253"/>
            <ac:spMk id="2" creationId="{8012F32C-2DB2-9EE6-B2A8-109D8F293CA1}"/>
          </ac:spMkLst>
        </pc:spChg>
        <pc:spChg chg="mod ord">
          <ac:chgData name="Alex Fredslund" userId="b7e08f4f-27ce-4f14-aefd-5773e09c1133" providerId="ADAL" clId="{2D7DFE78-71DE-44B5-A3FD-C8EA5E40378F}" dt="2022-11-21T10:40:48.444" v="2727" actId="113"/>
          <ac:spMkLst>
            <pc:docMk/>
            <pc:sldMk cId="839478910" sldId="2253"/>
            <ac:spMk id="3" creationId="{25AD2753-E242-9434-858D-4E4985E1F1DA}"/>
          </ac:spMkLst>
        </pc:spChg>
        <pc:spChg chg="del">
          <ac:chgData name="Alex Fredslund" userId="b7e08f4f-27ce-4f14-aefd-5773e09c1133" providerId="ADAL" clId="{2D7DFE78-71DE-44B5-A3FD-C8EA5E40378F}" dt="2022-11-21T10:38:54.500" v="2641" actId="26606"/>
          <ac:spMkLst>
            <pc:docMk/>
            <pc:sldMk cId="839478910" sldId="2253"/>
            <ac:spMk id="4" creationId="{1A9B927D-B3DC-E33F-E000-26B5088FB057}"/>
          </ac:spMkLst>
        </pc:spChg>
        <pc:spChg chg="add del mod">
          <ac:chgData name="Alex Fredslund" userId="b7e08f4f-27ce-4f14-aefd-5773e09c1133" providerId="ADAL" clId="{2D7DFE78-71DE-44B5-A3FD-C8EA5E40378F}" dt="2022-11-21T10:22:43.501" v="2050" actId="478"/>
          <ac:spMkLst>
            <pc:docMk/>
            <pc:sldMk cId="839478910" sldId="2253"/>
            <ac:spMk id="7" creationId="{7D14270D-4A06-3400-DA9C-1EC88AF3D3AB}"/>
          </ac:spMkLst>
        </pc:spChg>
        <pc:spChg chg="add mod">
          <ac:chgData name="Alex Fredslund" userId="b7e08f4f-27ce-4f14-aefd-5773e09c1133" providerId="ADAL" clId="{2D7DFE78-71DE-44B5-A3FD-C8EA5E40378F}" dt="2022-11-21T10:38:54.500" v="2641" actId="26606"/>
          <ac:spMkLst>
            <pc:docMk/>
            <pc:sldMk cId="839478910" sldId="2253"/>
            <ac:spMk id="14" creationId="{0854DDC5-21BD-4752-19EF-38BB4531182C}"/>
          </ac:spMkLst>
        </pc:spChg>
        <pc:graphicFrameChg chg="del">
          <ac:chgData name="Alex Fredslund" userId="b7e08f4f-27ce-4f14-aefd-5773e09c1133" providerId="ADAL" clId="{2D7DFE78-71DE-44B5-A3FD-C8EA5E40378F}" dt="2022-11-21T10:22:44.621" v="2051" actId="478"/>
          <ac:graphicFrameMkLst>
            <pc:docMk/>
            <pc:sldMk cId="839478910" sldId="2253"/>
            <ac:graphicFrameMk id="5" creationId="{C8CD9DA3-8C4A-F560-3667-12224CAA0D44}"/>
          </ac:graphicFrameMkLst>
        </pc:graphicFrameChg>
        <pc:picChg chg="add mod">
          <ac:chgData name="Alex Fredslund" userId="b7e08f4f-27ce-4f14-aefd-5773e09c1133" providerId="ADAL" clId="{2D7DFE78-71DE-44B5-A3FD-C8EA5E40378F}" dt="2022-11-21T10:40:00.005" v="2653" actId="14100"/>
          <ac:picMkLst>
            <pc:docMk/>
            <pc:sldMk cId="839478910" sldId="2253"/>
            <ac:picMk id="9" creationId="{A2CD34B1-319F-9371-26E8-63CA9B2D21B5}"/>
          </ac:picMkLst>
        </pc:picChg>
        <pc:picChg chg="add mod">
          <ac:chgData name="Alex Fredslund" userId="b7e08f4f-27ce-4f14-aefd-5773e09c1133" providerId="ADAL" clId="{2D7DFE78-71DE-44B5-A3FD-C8EA5E40378F}" dt="2022-11-21T10:40:05.693" v="2655" actId="14100"/>
          <ac:picMkLst>
            <pc:docMk/>
            <pc:sldMk cId="839478910" sldId="2253"/>
            <ac:picMk id="11" creationId="{D2806A6B-4924-90FA-E51E-0552A1AFCCCC}"/>
          </ac:picMkLst>
        </pc:picChg>
      </pc:sldChg>
      <pc:sldChg chg="addSp delSp modSp mod modClrScheme delAnim chgLayout modNotesTx">
        <pc:chgData name="Alex Fredslund" userId="b7e08f4f-27ce-4f14-aefd-5773e09c1133" providerId="ADAL" clId="{2D7DFE78-71DE-44B5-A3FD-C8EA5E40378F}" dt="2022-11-25T13:38:10.132" v="14854" actId="20577"/>
        <pc:sldMkLst>
          <pc:docMk/>
          <pc:sldMk cId="2871596762" sldId="2254"/>
        </pc:sldMkLst>
        <pc:spChg chg="mod ord">
          <ac:chgData name="Alex Fredslund" userId="b7e08f4f-27ce-4f14-aefd-5773e09c1133" providerId="ADAL" clId="{2D7DFE78-71DE-44B5-A3FD-C8EA5E40378F}" dt="2022-11-21T10:46:52.065" v="2737" actId="26606"/>
          <ac:spMkLst>
            <pc:docMk/>
            <pc:sldMk cId="2871596762" sldId="2254"/>
            <ac:spMk id="2" creationId="{B7EF1307-13B2-0B51-40DF-CDA8887DC319}"/>
          </ac:spMkLst>
        </pc:spChg>
        <pc:spChg chg="mod">
          <ac:chgData name="Alex Fredslund" userId="b7e08f4f-27ce-4f14-aefd-5773e09c1133" providerId="ADAL" clId="{2D7DFE78-71DE-44B5-A3FD-C8EA5E40378F}" dt="2022-11-21T10:46:52.065" v="2737" actId="26606"/>
          <ac:spMkLst>
            <pc:docMk/>
            <pc:sldMk cId="2871596762" sldId="2254"/>
            <ac:spMk id="3" creationId="{B773B259-BBC7-8B84-E3DA-646A296142D1}"/>
          </ac:spMkLst>
        </pc:spChg>
        <pc:spChg chg="del">
          <ac:chgData name="Alex Fredslund" userId="b7e08f4f-27ce-4f14-aefd-5773e09c1133" providerId="ADAL" clId="{2D7DFE78-71DE-44B5-A3FD-C8EA5E40378F}" dt="2022-11-21T10:46:52.065" v="2737" actId="26606"/>
          <ac:spMkLst>
            <pc:docMk/>
            <pc:sldMk cId="2871596762" sldId="2254"/>
            <ac:spMk id="4" creationId="{C999354F-425F-9B72-0460-D0427F35A75A}"/>
          </ac:spMkLst>
        </pc:spChg>
        <pc:graphicFrameChg chg="del">
          <ac:chgData name="Alex Fredslund" userId="b7e08f4f-27ce-4f14-aefd-5773e09c1133" providerId="ADAL" clId="{2D7DFE78-71DE-44B5-A3FD-C8EA5E40378F}" dt="2022-11-21T10:22:47.195" v="2052" actId="478"/>
          <ac:graphicFrameMkLst>
            <pc:docMk/>
            <pc:sldMk cId="2871596762" sldId="2254"/>
            <ac:graphicFrameMk id="5" creationId="{FAE1F62C-08EF-CB81-72F1-CD4A6E534D74}"/>
          </ac:graphicFrameMkLst>
        </pc:graphicFrameChg>
        <pc:picChg chg="add mod">
          <ac:chgData name="Alex Fredslund" userId="b7e08f4f-27ce-4f14-aefd-5773e09c1133" providerId="ADAL" clId="{2D7DFE78-71DE-44B5-A3FD-C8EA5E40378F}" dt="2022-11-21T10:46:52.065" v="2737" actId="26606"/>
          <ac:picMkLst>
            <pc:docMk/>
            <pc:sldMk cId="2871596762" sldId="2254"/>
            <ac:picMk id="7" creationId="{0F1622AF-567F-FE9C-2C9B-0CCABE00033D}"/>
          </ac:picMkLst>
        </pc:picChg>
      </pc:sldChg>
      <pc:sldChg chg="addSp delSp modSp mod modNotesTx">
        <pc:chgData name="Alex Fredslund" userId="b7e08f4f-27ce-4f14-aefd-5773e09c1133" providerId="ADAL" clId="{2D7DFE78-71DE-44B5-A3FD-C8EA5E40378F}" dt="2022-11-28T11:03:20.913" v="21580" actId="18653"/>
        <pc:sldMkLst>
          <pc:docMk/>
          <pc:sldMk cId="3707386676" sldId="2257"/>
        </pc:sldMkLst>
        <pc:spChg chg="mod">
          <ac:chgData name="Alex Fredslund" userId="b7e08f4f-27ce-4f14-aefd-5773e09c1133" providerId="ADAL" clId="{2D7DFE78-71DE-44B5-A3FD-C8EA5E40378F}" dt="2022-11-28T10:41:20.109" v="21392" actId="18245"/>
          <ac:spMkLst>
            <pc:docMk/>
            <pc:sldMk cId="3707386676" sldId="2257"/>
            <ac:spMk id="3" creationId="{8ECD780E-CA07-545B-05C3-9E6DDDA9756A}"/>
          </ac:spMkLst>
        </pc:spChg>
        <pc:spChg chg="mod">
          <ac:chgData name="Alex Fredslund" userId="b7e08f4f-27ce-4f14-aefd-5773e09c1133" providerId="ADAL" clId="{2D7DFE78-71DE-44B5-A3FD-C8EA5E40378F}" dt="2022-11-28T10:41:20.109" v="21392" actId="18245"/>
          <ac:spMkLst>
            <pc:docMk/>
            <pc:sldMk cId="3707386676" sldId="2257"/>
            <ac:spMk id="4" creationId="{10B156E5-B721-3D0C-287F-4BF0218EEAE5}"/>
          </ac:spMkLst>
        </pc:spChg>
        <pc:spChg chg="mod">
          <ac:chgData name="Alex Fredslund" userId="b7e08f4f-27ce-4f14-aefd-5773e09c1133" providerId="ADAL" clId="{2D7DFE78-71DE-44B5-A3FD-C8EA5E40378F}" dt="2022-11-28T10:41:20.109" v="21392" actId="18245"/>
          <ac:spMkLst>
            <pc:docMk/>
            <pc:sldMk cId="3707386676" sldId="2257"/>
            <ac:spMk id="5" creationId="{BD22FB67-EF9A-E83A-F7CE-F86DC5F1D3A8}"/>
          </ac:spMkLst>
        </pc:spChg>
        <pc:spChg chg="mod">
          <ac:chgData name="Alex Fredslund" userId="b7e08f4f-27ce-4f14-aefd-5773e09c1133" providerId="ADAL" clId="{2D7DFE78-71DE-44B5-A3FD-C8EA5E40378F}" dt="2022-11-28T10:41:20.109" v="21392" actId="18245"/>
          <ac:spMkLst>
            <pc:docMk/>
            <pc:sldMk cId="3707386676" sldId="2257"/>
            <ac:spMk id="6" creationId="{42D30B41-C032-5C9A-2A27-164ABDE4DE23}"/>
          </ac:spMkLst>
        </pc:spChg>
        <pc:spChg chg="mod">
          <ac:chgData name="Alex Fredslund" userId="b7e08f4f-27ce-4f14-aefd-5773e09c1133" providerId="ADAL" clId="{2D7DFE78-71DE-44B5-A3FD-C8EA5E40378F}" dt="2022-11-28T10:41:20.109" v="21392" actId="18245"/>
          <ac:spMkLst>
            <pc:docMk/>
            <pc:sldMk cId="3707386676" sldId="2257"/>
            <ac:spMk id="8" creationId="{E66CFA69-E061-9612-2F10-3DA41425A0C1}"/>
          </ac:spMkLst>
        </pc:spChg>
        <pc:spChg chg="mod">
          <ac:chgData name="Alex Fredslund" userId="b7e08f4f-27ce-4f14-aefd-5773e09c1133" providerId="ADAL" clId="{2D7DFE78-71DE-44B5-A3FD-C8EA5E40378F}" dt="2022-11-28T10:41:20.109" v="21392" actId="18245"/>
          <ac:spMkLst>
            <pc:docMk/>
            <pc:sldMk cId="3707386676" sldId="2257"/>
            <ac:spMk id="9" creationId="{789D6249-0589-C936-8530-F0268B153D65}"/>
          </ac:spMkLst>
        </pc:spChg>
        <pc:spChg chg="mod">
          <ac:chgData name="Alex Fredslund" userId="b7e08f4f-27ce-4f14-aefd-5773e09c1133" providerId="ADAL" clId="{2D7DFE78-71DE-44B5-A3FD-C8EA5E40378F}" dt="2022-11-28T10:41:20.109" v="21392" actId="18245"/>
          <ac:spMkLst>
            <pc:docMk/>
            <pc:sldMk cId="3707386676" sldId="2257"/>
            <ac:spMk id="11" creationId="{E0BEC5AE-81DD-72D9-F802-567CED356CA4}"/>
          </ac:spMkLst>
        </pc:spChg>
        <pc:spChg chg="mod">
          <ac:chgData name="Alex Fredslund" userId="b7e08f4f-27ce-4f14-aefd-5773e09c1133" providerId="ADAL" clId="{2D7DFE78-71DE-44B5-A3FD-C8EA5E40378F}" dt="2022-11-28T10:41:20.109" v="21392" actId="18245"/>
          <ac:spMkLst>
            <pc:docMk/>
            <pc:sldMk cId="3707386676" sldId="2257"/>
            <ac:spMk id="12" creationId="{C2010C8B-40A6-4AEC-6CEA-A2328C785B9A}"/>
          </ac:spMkLst>
        </pc:spChg>
        <pc:spChg chg="mod">
          <ac:chgData name="Alex Fredslund" userId="b7e08f4f-27ce-4f14-aefd-5773e09c1133" providerId="ADAL" clId="{2D7DFE78-71DE-44B5-A3FD-C8EA5E40378F}" dt="2022-11-28T10:41:20.109" v="21392" actId="18245"/>
          <ac:spMkLst>
            <pc:docMk/>
            <pc:sldMk cId="3707386676" sldId="2257"/>
            <ac:spMk id="13" creationId="{639BE6A8-F39F-9454-6BB1-33111BD0322A}"/>
          </ac:spMkLst>
        </pc:spChg>
        <pc:spChg chg="mod">
          <ac:chgData name="Alex Fredslund" userId="b7e08f4f-27ce-4f14-aefd-5773e09c1133" providerId="ADAL" clId="{2D7DFE78-71DE-44B5-A3FD-C8EA5E40378F}" dt="2022-11-28T10:41:20.109" v="21392" actId="18245"/>
          <ac:spMkLst>
            <pc:docMk/>
            <pc:sldMk cId="3707386676" sldId="2257"/>
            <ac:spMk id="14" creationId="{568590D0-93A4-DD41-6559-FBD1E949E84B}"/>
          </ac:spMkLst>
        </pc:spChg>
        <pc:spChg chg="mod">
          <ac:chgData name="Alex Fredslund" userId="b7e08f4f-27ce-4f14-aefd-5773e09c1133" providerId="ADAL" clId="{2D7DFE78-71DE-44B5-A3FD-C8EA5E40378F}" dt="2022-11-28T10:41:20.109" v="21392" actId="18245"/>
          <ac:spMkLst>
            <pc:docMk/>
            <pc:sldMk cId="3707386676" sldId="2257"/>
            <ac:spMk id="17" creationId="{5C3FEE6F-AF00-9F84-9B73-5696F716E6FB}"/>
          </ac:spMkLst>
        </pc:spChg>
        <pc:spChg chg="mod">
          <ac:chgData name="Alex Fredslund" userId="b7e08f4f-27ce-4f14-aefd-5773e09c1133" providerId="ADAL" clId="{2D7DFE78-71DE-44B5-A3FD-C8EA5E40378F}" dt="2022-11-28T10:41:20.109" v="21392" actId="18245"/>
          <ac:spMkLst>
            <pc:docMk/>
            <pc:sldMk cId="3707386676" sldId="2257"/>
            <ac:spMk id="18" creationId="{FFEC622D-7593-7140-EABC-AB25E80DB597}"/>
          </ac:spMkLst>
        </pc:spChg>
        <pc:spChg chg="mod">
          <ac:chgData name="Alex Fredslund" userId="b7e08f4f-27ce-4f14-aefd-5773e09c1133" providerId="ADAL" clId="{2D7DFE78-71DE-44B5-A3FD-C8EA5E40378F}" dt="2022-11-28T10:41:20.109" v="21392" actId="18245"/>
          <ac:spMkLst>
            <pc:docMk/>
            <pc:sldMk cId="3707386676" sldId="2257"/>
            <ac:spMk id="19" creationId="{15CDC88C-FFF1-8BB2-CC9B-DF013AFEE6D4}"/>
          </ac:spMkLst>
        </pc:spChg>
        <pc:spChg chg="mod">
          <ac:chgData name="Alex Fredslund" userId="b7e08f4f-27ce-4f14-aefd-5773e09c1133" providerId="ADAL" clId="{2D7DFE78-71DE-44B5-A3FD-C8EA5E40378F}" dt="2022-11-28T10:41:20.109" v="21392" actId="18245"/>
          <ac:spMkLst>
            <pc:docMk/>
            <pc:sldMk cId="3707386676" sldId="2257"/>
            <ac:spMk id="20" creationId="{2EFBC755-DF4E-C906-148D-C4C9CA4EC767}"/>
          </ac:spMkLst>
        </pc:spChg>
        <pc:spChg chg="mod">
          <ac:chgData name="Alex Fredslund" userId="b7e08f4f-27ce-4f14-aefd-5773e09c1133" providerId="ADAL" clId="{2D7DFE78-71DE-44B5-A3FD-C8EA5E40378F}" dt="2022-11-28T10:41:17.153" v="21391" actId="18245"/>
          <ac:spMkLst>
            <pc:docMk/>
            <pc:sldMk cId="3707386676" sldId="2257"/>
            <ac:spMk id="21" creationId="{F0E6D59C-B9E3-AEE9-EC84-17A2054D3FF3}"/>
          </ac:spMkLst>
        </pc:spChg>
        <pc:spChg chg="add del mod">
          <ac:chgData name="Alex Fredslund" userId="b7e08f4f-27ce-4f14-aefd-5773e09c1133" providerId="ADAL" clId="{2D7DFE78-71DE-44B5-A3FD-C8EA5E40378F}" dt="2022-11-28T10:45:44.774" v="21428" actId="931"/>
          <ac:spMkLst>
            <pc:docMk/>
            <pc:sldMk cId="3707386676" sldId="2257"/>
            <ac:spMk id="23" creationId="{E531DF66-2580-714F-9E61-1881DBC54CD3}"/>
          </ac:spMkLst>
        </pc:spChg>
        <pc:spChg chg="add del mod">
          <ac:chgData name="Alex Fredslund" userId="b7e08f4f-27ce-4f14-aefd-5773e09c1133" providerId="ADAL" clId="{2D7DFE78-71DE-44B5-A3FD-C8EA5E40378F}" dt="2022-11-28T10:45:18.496" v="21427"/>
          <ac:spMkLst>
            <pc:docMk/>
            <pc:sldMk cId="3707386676" sldId="2257"/>
            <ac:spMk id="25" creationId="{1F8744D8-C145-750B-303D-13A087071905}"/>
          </ac:spMkLst>
        </pc:spChg>
        <pc:spChg chg="add del mod ord">
          <ac:chgData name="Alex Fredslund" userId="b7e08f4f-27ce-4f14-aefd-5773e09c1133" providerId="ADAL" clId="{2D7DFE78-71DE-44B5-A3FD-C8EA5E40378F}" dt="2022-11-28T10:50:23.136" v="21476" actId="478"/>
          <ac:spMkLst>
            <pc:docMk/>
            <pc:sldMk cId="3707386676" sldId="2257"/>
            <ac:spMk id="26" creationId="{80E36892-8858-5758-CE96-C9893CC5DF5A}"/>
          </ac:spMkLst>
        </pc:spChg>
        <pc:spChg chg="add del mod">
          <ac:chgData name="Alex Fredslund" userId="b7e08f4f-27ce-4f14-aefd-5773e09c1133" providerId="ADAL" clId="{2D7DFE78-71DE-44B5-A3FD-C8EA5E40378F}" dt="2022-11-28T10:45:18.480" v="21425" actId="478"/>
          <ac:spMkLst>
            <pc:docMk/>
            <pc:sldMk cId="3707386676" sldId="2257"/>
            <ac:spMk id="27" creationId="{0364D2B6-8B31-3D26-68AC-B5BE59D75EF9}"/>
          </ac:spMkLst>
        </pc:spChg>
        <pc:spChg chg="add del mod">
          <ac:chgData name="Alex Fredslund" userId="b7e08f4f-27ce-4f14-aefd-5773e09c1133" providerId="ADAL" clId="{2D7DFE78-71DE-44B5-A3FD-C8EA5E40378F}" dt="2022-11-28T10:46:36.989" v="21436" actId="931"/>
          <ac:spMkLst>
            <pc:docMk/>
            <pc:sldMk cId="3707386676" sldId="2257"/>
            <ac:spMk id="31" creationId="{59474417-6ADD-8F5F-4C61-8B12593780EC}"/>
          </ac:spMkLst>
        </pc:spChg>
        <pc:spChg chg="add del mod">
          <ac:chgData name="Alex Fredslund" userId="b7e08f4f-27ce-4f14-aefd-5773e09c1133" providerId="ADAL" clId="{2D7DFE78-71DE-44B5-A3FD-C8EA5E40378F}" dt="2022-11-28T10:47:07.333" v="21440" actId="478"/>
          <ac:spMkLst>
            <pc:docMk/>
            <pc:sldMk cId="3707386676" sldId="2257"/>
            <ac:spMk id="37" creationId="{F3EDAE59-EC95-AB12-6AC4-0BE49C904B47}"/>
          </ac:spMkLst>
        </pc:spChg>
        <pc:spChg chg="add del mod">
          <ac:chgData name="Alex Fredslund" userId="b7e08f4f-27ce-4f14-aefd-5773e09c1133" providerId="ADAL" clId="{2D7DFE78-71DE-44B5-A3FD-C8EA5E40378F}" dt="2022-11-28T10:50:24.430" v="21478" actId="478"/>
          <ac:spMkLst>
            <pc:docMk/>
            <pc:sldMk cId="3707386676" sldId="2257"/>
            <ac:spMk id="38" creationId="{6078A3FB-2181-EF0F-95A0-E83558087D54}"/>
          </ac:spMkLst>
        </pc:spChg>
        <pc:spChg chg="add del mod">
          <ac:chgData name="Alex Fredslund" userId="b7e08f4f-27ce-4f14-aefd-5773e09c1133" providerId="ADAL" clId="{2D7DFE78-71DE-44B5-A3FD-C8EA5E40378F}" dt="2022-11-28T10:50:23.653" v="21477" actId="478"/>
          <ac:spMkLst>
            <pc:docMk/>
            <pc:sldMk cId="3707386676" sldId="2257"/>
            <ac:spMk id="39" creationId="{18DCF06A-195D-8585-E098-AFBCDA13939C}"/>
          </ac:spMkLst>
        </pc:spChg>
        <pc:spChg chg="add del mod">
          <ac:chgData name="Alex Fredslund" userId="b7e08f4f-27ce-4f14-aefd-5773e09c1133" providerId="ADAL" clId="{2D7DFE78-71DE-44B5-A3FD-C8EA5E40378F}" dt="2022-11-28T10:50:24.918" v="21479" actId="478"/>
          <ac:spMkLst>
            <pc:docMk/>
            <pc:sldMk cId="3707386676" sldId="2257"/>
            <ac:spMk id="40" creationId="{7DEEE34E-124B-A426-3929-522AB0F2A8AA}"/>
          </ac:spMkLst>
        </pc:spChg>
        <pc:grpChg chg="mod">
          <ac:chgData name="Alex Fredslund" userId="b7e08f4f-27ce-4f14-aefd-5773e09c1133" providerId="ADAL" clId="{2D7DFE78-71DE-44B5-A3FD-C8EA5E40378F}" dt="2022-11-28T10:41:20.109" v="21392" actId="18245"/>
          <ac:grpSpMkLst>
            <pc:docMk/>
            <pc:sldMk cId="3707386676" sldId="2257"/>
            <ac:grpSpMk id="2" creationId="{743E8091-BFA4-95FB-CE78-30669B0C7B3B}"/>
          </ac:grpSpMkLst>
        </pc:grpChg>
        <pc:graphicFrameChg chg="add del mod">
          <ac:chgData name="Alex Fredslund" userId="b7e08f4f-27ce-4f14-aefd-5773e09c1133" providerId="ADAL" clId="{2D7DFE78-71DE-44B5-A3FD-C8EA5E40378F}" dt="2022-11-28T10:43:14.397" v="21415" actId="478"/>
          <ac:graphicFrameMkLst>
            <pc:docMk/>
            <pc:sldMk cId="3707386676" sldId="2257"/>
            <ac:graphicFrameMk id="15" creationId="{37592C91-765C-C294-C0F7-769F19DB70D2}"/>
          </ac:graphicFrameMkLst>
        </pc:graphicFrameChg>
        <pc:graphicFrameChg chg="add del mod ord">
          <ac:chgData name="Alex Fredslund" userId="b7e08f4f-27ce-4f14-aefd-5773e09c1133" providerId="ADAL" clId="{2D7DFE78-71DE-44B5-A3FD-C8EA5E40378F}" dt="2022-11-28T10:50:22.320" v="21475" actId="478"/>
          <ac:graphicFrameMkLst>
            <pc:docMk/>
            <pc:sldMk cId="3707386676" sldId="2257"/>
            <ac:graphicFrameMk id="24" creationId="{3AAD2DE7-E8AF-A7BB-5E69-C9957EF7D96B}"/>
          </ac:graphicFrameMkLst>
        </pc:graphicFrameChg>
        <pc:graphicFrameChg chg="add mod modGraphic">
          <ac:chgData name="Alex Fredslund" userId="b7e08f4f-27ce-4f14-aefd-5773e09c1133" providerId="ADAL" clId="{2D7DFE78-71DE-44B5-A3FD-C8EA5E40378F}" dt="2022-11-28T11:03:20.913" v="21580" actId="18653"/>
          <ac:graphicFrameMkLst>
            <pc:docMk/>
            <pc:sldMk cId="3707386676" sldId="2257"/>
            <ac:graphicFrameMk id="41" creationId="{A20C69ED-8262-C91F-E95A-0C02C6EB65FD}"/>
          </ac:graphicFrameMkLst>
        </pc:graphicFrameChg>
        <pc:picChg chg="add del mod">
          <ac:chgData name="Alex Fredslund" userId="b7e08f4f-27ce-4f14-aefd-5773e09c1133" providerId="ADAL" clId="{2D7DFE78-71DE-44B5-A3FD-C8EA5E40378F}" dt="2022-11-28T10:46:21.078" v="21435" actId="478"/>
          <ac:picMkLst>
            <pc:docMk/>
            <pc:sldMk cId="3707386676" sldId="2257"/>
            <ac:picMk id="29" creationId="{C6479741-B11D-2766-E20A-A1D883F0F51F}"/>
          </ac:picMkLst>
        </pc:picChg>
        <pc:picChg chg="add del mod">
          <ac:chgData name="Alex Fredslund" userId="b7e08f4f-27ce-4f14-aefd-5773e09c1133" providerId="ADAL" clId="{2D7DFE78-71DE-44B5-A3FD-C8EA5E40378F}" dt="2022-11-28T10:46:57.045" v="21439" actId="478"/>
          <ac:picMkLst>
            <pc:docMk/>
            <pc:sldMk cId="3707386676" sldId="2257"/>
            <ac:picMk id="35" creationId="{5F2FDEE0-45B7-6CF1-A248-61028404FAB3}"/>
          </ac:picMkLst>
        </pc:picChg>
      </pc:sldChg>
      <pc:sldChg chg="addSp delSp modSp mod modNotesTx">
        <pc:chgData name="Alex Fredslund" userId="b7e08f4f-27ce-4f14-aefd-5773e09c1133" providerId="ADAL" clId="{2D7DFE78-71DE-44B5-A3FD-C8EA5E40378F}" dt="2022-11-28T10:43:58.795" v="21417"/>
        <pc:sldMkLst>
          <pc:docMk/>
          <pc:sldMk cId="612951393" sldId="2264"/>
        </pc:sldMkLst>
        <pc:spChg chg="add mod">
          <ac:chgData name="Alex Fredslund" userId="b7e08f4f-27ce-4f14-aefd-5773e09c1133" providerId="ADAL" clId="{2D7DFE78-71DE-44B5-A3FD-C8EA5E40378F}" dt="2022-11-21T11:49:17.154" v="3651" actId="1076"/>
          <ac:spMkLst>
            <pc:docMk/>
            <pc:sldMk cId="612951393" sldId="2264"/>
            <ac:spMk id="2" creationId="{BB5CE005-5F06-CB11-892E-75E0F8D5168E}"/>
          </ac:spMkLst>
        </pc:spChg>
        <pc:spChg chg="add mod">
          <ac:chgData name="Alex Fredslund" userId="b7e08f4f-27ce-4f14-aefd-5773e09c1133" providerId="ADAL" clId="{2D7DFE78-71DE-44B5-A3FD-C8EA5E40378F}" dt="2022-11-21T12:07:11.260" v="3701" actId="313"/>
          <ac:spMkLst>
            <pc:docMk/>
            <pc:sldMk cId="612951393" sldId="2264"/>
            <ac:spMk id="3" creationId="{37FE593C-5395-F3A2-437D-B3C1AD7180A2}"/>
          </ac:spMkLst>
        </pc:spChg>
        <pc:spChg chg="add del mod">
          <ac:chgData name="Alex Fredslund" userId="b7e08f4f-27ce-4f14-aefd-5773e09c1133" providerId="ADAL" clId="{2D7DFE78-71DE-44B5-A3FD-C8EA5E40378F}" dt="2022-11-21T12:06:10.643" v="3662" actId="478"/>
          <ac:spMkLst>
            <pc:docMk/>
            <pc:sldMk cId="612951393" sldId="2264"/>
            <ac:spMk id="4" creationId="{C9C9BB49-9423-8D76-A77A-9FAA2DB564B1}"/>
          </ac:spMkLst>
        </pc:spChg>
        <pc:spChg chg="add mod">
          <ac:chgData name="Alex Fredslund" userId="b7e08f4f-27ce-4f14-aefd-5773e09c1133" providerId="ADAL" clId="{2D7DFE78-71DE-44B5-A3FD-C8EA5E40378F}" dt="2022-11-21T12:08:56.982" v="3752" actId="14826"/>
          <ac:spMkLst>
            <pc:docMk/>
            <pc:sldMk cId="612951393" sldId="2264"/>
            <ac:spMk id="5" creationId="{6F973C9F-6D96-46F9-0867-B815038ADA10}"/>
          </ac:spMkLst>
        </pc:spChg>
        <pc:spChg chg="add mod">
          <ac:chgData name="Alex Fredslund" userId="b7e08f4f-27ce-4f14-aefd-5773e09c1133" providerId="ADAL" clId="{2D7DFE78-71DE-44B5-A3FD-C8EA5E40378F}" dt="2022-11-21T12:07:43.200" v="3751" actId="1076"/>
          <ac:spMkLst>
            <pc:docMk/>
            <pc:sldMk cId="612951393" sldId="2264"/>
            <ac:spMk id="6" creationId="{7FFD3637-33F7-9F83-C26E-2EAA0FB81CBB}"/>
          </ac:spMkLst>
        </pc:spChg>
        <pc:spChg chg="mod">
          <ac:chgData name="Alex Fredslund" userId="b7e08f4f-27ce-4f14-aefd-5773e09c1133" providerId="ADAL" clId="{2D7DFE78-71DE-44B5-A3FD-C8EA5E40378F}" dt="2022-11-21T12:22:54.718" v="3809" actId="207"/>
          <ac:spMkLst>
            <pc:docMk/>
            <pc:sldMk cId="612951393" sldId="2264"/>
            <ac:spMk id="10" creationId="{6ABC5836-BE3D-DA5E-8166-70A3CC88E683}"/>
          </ac:spMkLst>
        </pc:spChg>
        <pc:graphicFrameChg chg="mod">
          <ac:chgData name="Alex Fredslund" userId="b7e08f4f-27ce-4f14-aefd-5773e09c1133" providerId="ADAL" clId="{2D7DFE78-71DE-44B5-A3FD-C8EA5E40378F}" dt="2022-11-28T10:43:58.795" v="21417"/>
          <ac:graphicFrameMkLst>
            <pc:docMk/>
            <pc:sldMk cId="612951393" sldId="2264"/>
            <ac:graphicFrameMk id="15" creationId="{37592C91-765C-C294-C0F7-769F19DB70D2}"/>
          </ac:graphicFrameMkLst>
        </pc:graphicFrameChg>
      </pc:sldChg>
      <pc:sldChg chg="addSp modSp new mod modNotes modNotesTx">
        <pc:chgData name="Alex Fredslund" userId="b7e08f4f-27ce-4f14-aefd-5773e09c1133" providerId="ADAL" clId="{2D7DFE78-71DE-44B5-A3FD-C8EA5E40378F}" dt="2022-12-07T07:39:16.624" v="21704" actId="20577"/>
        <pc:sldMkLst>
          <pc:docMk/>
          <pc:sldMk cId="3354510151" sldId="2268"/>
        </pc:sldMkLst>
        <pc:spChg chg="mod">
          <ac:chgData name="Alex Fredslund" userId="b7e08f4f-27ce-4f14-aefd-5773e09c1133" providerId="ADAL" clId="{2D7DFE78-71DE-44B5-A3FD-C8EA5E40378F}" dt="2022-11-21T09:48:45.701" v="113" actId="20577"/>
          <ac:spMkLst>
            <pc:docMk/>
            <pc:sldMk cId="3354510151" sldId="2268"/>
            <ac:spMk id="2" creationId="{3CCBCB28-9E62-E14D-A212-4E06AA58B3A1}"/>
          </ac:spMkLst>
        </pc:spChg>
        <pc:spChg chg="mod">
          <ac:chgData name="Alex Fredslund" userId="b7e08f4f-27ce-4f14-aefd-5773e09c1133" providerId="ADAL" clId="{2D7DFE78-71DE-44B5-A3FD-C8EA5E40378F}" dt="2022-11-21T10:03:13.275" v="699" actId="1076"/>
          <ac:spMkLst>
            <pc:docMk/>
            <pc:sldMk cId="3354510151" sldId="2268"/>
            <ac:spMk id="3" creationId="{A97D7A8B-65D5-FA53-AEC9-0710E02A9E50}"/>
          </ac:spMkLst>
        </pc:spChg>
        <pc:spChg chg="add mod">
          <ac:chgData name="Alex Fredslund" userId="b7e08f4f-27ce-4f14-aefd-5773e09c1133" providerId="ADAL" clId="{2D7DFE78-71DE-44B5-A3FD-C8EA5E40378F}" dt="2022-11-21T10:03:08.387" v="697" actId="1076"/>
          <ac:spMkLst>
            <pc:docMk/>
            <pc:sldMk cId="3354510151" sldId="2268"/>
            <ac:spMk id="7" creationId="{10FDE074-0F83-050B-360C-F10061360B0C}"/>
          </ac:spMkLst>
        </pc:spChg>
        <pc:spChg chg="add mod">
          <ac:chgData name="Alex Fredslund" userId="b7e08f4f-27ce-4f14-aefd-5773e09c1133" providerId="ADAL" clId="{2D7DFE78-71DE-44B5-A3FD-C8EA5E40378F}" dt="2022-11-21T10:05:44.864" v="1052" actId="1076"/>
          <ac:spMkLst>
            <pc:docMk/>
            <pc:sldMk cId="3354510151" sldId="2268"/>
            <ac:spMk id="9" creationId="{D3E8D2E0-3112-A183-D5B6-959EFA855FE2}"/>
          </ac:spMkLst>
        </pc:spChg>
        <pc:spChg chg="add mod ord">
          <ac:chgData name="Alex Fredslund" userId="b7e08f4f-27ce-4f14-aefd-5773e09c1133" providerId="ADAL" clId="{2D7DFE78-71DE-44B5-A3FD-C8EA5E40378F}" dt="2022-11-21T10:02:46.261" v="689" actId="14100"/>
          <ac:spMkLst>
            <pc:docMk/>
            <pc:sldMk cId="3354510151" sldId="2268"/>
            <ac:spMk id="14" creationId="{2836D7D1-77D4-AB0A-EA10-F725D635D7FB}"/>
          </ac:spMkLst>
        </pc:spChg>
        <pc:spChg chg="add mod ord">
          <ac:chgData name="Alex Fredslund" userId="b7e08f4f-27ce-4f14-aefd-5773e09c1133" providerId="ADAL" clId="{2D7DFE78-71DE-44B5-A3FD-C8EA5E40378F}" dt="2022-11-21T10:03:00.994" v="694" actId="167"/>
          <ac:spMkLst>
            <pc:docMk/>
            <pc:sldMk cId="3354510151" sldId="2268"/>
            <ac:spMk id="15" creationId="{309C3222-4575-B5D9-0DA4-A1700D5BC52F}"/>
          </ac:spMkLst>
        </pc:spChg>
        <pc:spChg chg="add mod ord">
          <ac:chgData name="Alex Fredslund" userId="b7e08f4f-27ce-4f14-aefd-5773e09c1133" providerId="ADAL" clId="{2D7DFE78-71DE-44B5-A3FD-C8EA5E40378F}" dt="2022-11-21T10:05:42.616" v="1051" actId="1076"/>
          <ac:spMkLst>
            <pc:docMk/>
            <pc:sldMk cId="3354510151" sldId="2268"/>
            <ac:spMk id="16" creationId="{2D79E34F-5637-5AC7-FFBE-CC11DF9F0C95}"/>
          </ac:spMkLst>
        </pc:spChg>
        <pc:spChg chg="add mod">
          <ac:chgData name="Alex Fredslund" userId="b7e08f4f-27ce-4f14-aefd-5773e09c1133" providerId="ADAL" clId="{2D7DFE78-71DE-44B5-A3FD-C8EA5E40378F}" dt="2022-11-21T10:04:16.901" v="857" actId="20577"/>
          <ac:spMkLst>
            <pc:docMk/>
            <pc:sldMk cId="3354510151" sldId="2268"/>
            <ac:spMk id="17" creationId="{7944E900-01DA-7D4E-607C-9456D5214B15}"/>
          </ac:spMkLst>
        </pc:spChg>
        <pc:spChg chg="add mod">
          <ac:chgData name="Alex Fredslund" userId="b7e08f4f-27ce-4f14-aefd-5773e09c1133" providerId="ADAL" clId="{2D7DFE78-71DE-44B5-A3FD-C8EA5E40378F}" dt="2022-11-21T10:05:34.498" v="1050" actId="20577"/>
          <ac:spMkLst>
            <pc:docMk/>
            <pc:sldMk cId="3354510151" sldId="2268"/>
            <ac:spMk id="18" creationId="{B56828E8-1CDF-F166-FC6C-B239A9740FEB}"/>
          </ac:spMkLst>
        </pc:spChg>
        <pc:spChg chg="add mod">
          <ac:chgData name="Alex Fredslund" userId="b7e08f4f-27ce-4f14-aefd-5773e09c1133" providerId="ADAL" clId="{2D7DFE78-71DE-44B5-A3FD-C8EA5E40378F}" dt="2022-12-07T07:39:16.624" v="21704" actId="20577"/>
          <ac:spMkLst>
            <pc:docMk/>
            <pc:sldMk cId="3354510151" sldId="2268"/>
            <ac:spMk id="19" creationId="{F7E90C1B-6F2F-88C5-75C2-1371513E6033}"/>
          </ac:spMkLst>
        </pc:spChg>
        <pc:picChg chg="add mod">
          <ac:chgData name="Alex Fredslund" userId="b7e08f4f-27ce-4f14-aefd-5773e09c1133" providerId="ADAL" clId="{2D7DFE78-71DE-44B5-A3FD-C8EA5E40378F}" dt="2022-11-21T10:00:29.647" v="672" actId="1076"/>
          <ac:picMkLst>
            <pc:docMk/>
            <pc:sldMk cId="3354510151" sldId="2268"/>
            <ac:picMk id="5" creationId="{32CB26A9-EAC4-DD31-7E5E-74D0AA3F56D7}"/>
          </ac:picMkLst>
        </pc:picChg>
        <pc:picChg chg="add mod">
          <ac:chgData name="Alex Fredslund" userId="b7e08f4f-27ce-4f14-aefd-5773e09c1133" providerId="ADAL" clId="{2D7DFE78-71DE-44B5-A3FD-C8EA5E40378F}" dt="2022-11-21T10:03:10.296" v="698" actId="1076"/>
          <ac:picMkLst>
            <pc:docMk/>
            <pc:sldMk cId="3354510151" sldId="2268"/>
            <ac:picMk id="11" creationId="{E4B8487A-9FC8-2CBF-2048-62320428B7D0}"/>
          </ac:picMkLst>
        </pc:picChg>
        <pc:picChg chg="add mod">
          <ac:chgData name="Alex Fredslund" userId="b7e08f4f-27ce-4f14-aefd-5773e09c1133" providerId="ADAL" clId="{2D7DFE78-71DE-44B5-A3FD-C8EA5E40378F}" dt="2022-11-21T10:05:47.184" v="1053" actId="1076"/>
          <ac:picMkLst>
            <pc:docMk/>
            <pc:sldMk cId="3354510151" sldId="2268"/>
            <ac:picMk id="13" creationId="{A155F766-C2DD-521D-FBDC-B541D30FCE07}"/>
          </ac:picMkLst>
        </pc:picChg>
      </pc:sldChg>
      <pc:sldChg chg="new del">
        <pc:chgData name="Alex Fredslund" userId="b7e08f4f-27ce-4f14-aefd-5773e09c1133" providerId="ADAL" clId="{2D7DFE78-71DE-44B5-A3FD-C8EA5E40378F}" dt="2022-11-21T10:21:25.630" v="2043" actId="2696"/>
        <pc:sldMkLst>
          <pc:docMk/>
          <pc:sldMk cId="438702061" sldId="2269"/>
        </pc:sldMkLst>
      </pc:sldChg>
      <pc:sldChg chg="addSp modSp new mod modNotesTx">
        <pc:chgData name="Alex Fredslund" userId="b7e08f4f-27ce-4f14-aefd-5773e09c1133" providerId="ADAL" clId="{2D7DFE78-71DE-44B5-A3FD-C8EA5E40378F}" dt="2022-11-25T13:27:26.410" v="12401" actId="20577"/>
        <pc:sldMkLst>
          <pc:docMk/>
          <pc:sldMk cId="2897276296" sldId="2269"/>
        </pc:sldMkLst>
        <pc:spChg chg="mod">
          <ac:chgData name="Alex Fredslund" userId="b7e08f4f-27ce-4f14-aefd-5773e09c1133" providerId="ADAL" clId="{2D7DFE78-71DE-44B5-A3FD-C8EA5E40378F}" dt="2022-11-21T10:31:09.633" v="2151" actId="207"/>
          <ac:spMkLst>
            <pc:docMk/>
            <pc:sldMk cId="2897276296" sldId="2269"/>
            <ac:spMk id="2" creationId="{F88D5B5E-1EF3-8C9A-769A-2E751BA1A1C2}"/>
          </ac:spMkLst>
        </pc:spChg>
        <pc:spChg chg="mod">
          <ac:chgData name="Alex Fredslund" userId="b7e08f4f-27ce-4f14-aefd-5773e09c1133" providerId="ADAL" clId="{2D7DFE78-71DE-44B5-A3FD-C8EA5E40378F}" dt="2022-11-21T10:34:25.336" v="2401" actId="20577"/>
          <ac:spMkLst>
            <pc:docMk/>
            <pc:sldMk cId="2897276296" sldId="2269"/>
            <ac:spMk id="3" creationId="{49C0E66E-BD48-1171-BC9F-C475CA615E2B}"/>
          </ac:spMkLst>
        </pc:spChg>
        <pc:spChg chg="add mod">
          <ac:chgData name="Alex Fredslund" userId="b7e08f4f-27ce-4f14-aefd-5773e09c1133" providerId="ADAL" clId="{2D7DFE78-71DE-44B5-A3FD-C8EA5E40378F}" dt="2022-11-21T10:34:16.090" v="2394" actId="1076"/>
          <ac:spMkLst>
            <pc:docMk/>
            <pc:sldMk cId="2897276296" sldId="2269"/>
            <ac:spMk id="6" creationId="{B53454DE-6FBA-17AD-9E1F-D3DAB31A9F2A}"/>
          </ac:spMkLst>
        </pc:spChg>
        <pc:spChg chg="add mod">
          <ac:chgData name="Alex Fredslund" userId="b7e08f4f-27ce-4f14-aefd-5773e09c1133" providerId="ADAL" clId="{2D7DFE78-71DE-44B5-A3FD-C8EA5E40378F}" dt="2022-11-21T10:35:23.088" v="2408" actId="404"/>
          <ac:spMkLst>
            <pc:docMk/>
            <pc:sldMk cId="2897276296" sldId="2269"/>
            <ac:spMk id="8" creationId="{B64445E7-A63A-70DD-345C-3914863619B5}"/>
          </ac:spMkLst>
        </pc:spChg>
      </pc:sldChg>
      <pc:sldChg chg="addSp modSp mod">
        <pc:chgData name="Alex Fredslund" userId="b7e08f4f-27ce-4f14-aefd-5773e09c1133" providerId="ADAL" clId="{2D7DFE78-71DE-44B5-A3FD-C8EA5E40378F}" dt="2022-11-25T12:49:07.881" v="7584" actId="27636"/>
        <pc:sldMkLst>
          <pc:docMk/>
          <pc:sldMk cId="2996237535" sldId="2277"/>
        </pc:sldMkLst>
        <pc:spChg chg="add mod">
          <ac:chgData name="Alex Fredslund" userId="b7e08f4f-27ce-4f14-aefd-5773e09c1133" providerId="ADAL" clId="{2D7DFE78-71DE-44B5-A3FD-C8EA5E40378F}" dt="2022-11-25T12:49:07.881" v="7584" actId="27636"/>
          <ac:spMkLst>
            <pc:docMk/>
            <pc:sldMk cId="2996237535" sldId="2277"/>
            <ac:spMk id="4" creationId="{C175D865-E584-BCB5-214B-0E35596532F6}"/>
          </ac:spMkLst>
        </pc:spChg>
      </pc:sldChg>
      <pc:sldChg chg="addSp delSp modSp new mod modNotesTx">
        <pc:chgData name="Alex Fredslund" userId="b7e08f4f-27ce-4f14-aefd-5773e09c1133" providerId="ADAL" clId="{2D7DFE78-71DE-44B5-A3FD-C8EA5E40378F}" dt="2022-11-25T12:53:53.241" v="8132" actId="20577"/>
        <pc:sldMkLst>
          <pc:docMk/>
          <pc:sldMk cId="4126382413" sldId="2282"/>
        </pc:sldMkLst>
        <pc:spChg chg="mod">
          <ac:chgData name="Alex Fredslund" userId="b7e08f4f-27ce-4f14-aefd-5773e09c1133" providerId="ADAL" clId="{2D7DFE78-71DE-44B5-A3FD-C8EA5E40378F}" dt="2022-11-25T10:43:09.669" v="4686" actId="20577"/>
          <ac:spMkLst>
            <pc:docMk/>
            <pc:sldMk cId="4126382413" sldId="2282"/>
            <ac:spMk id="2" creationId="{12BA1406-956E-9987-BD9A-32BF65468478}"/>
          </ac:spMkLst>
        </pc:spChg>
        <pc:spChg chg="del">
          <ac:chgData name="Alex Fredslund" userId="b7e08f4f-27ce-4f14-aefd-5773e09c1133" providerId="ADAL" clId="{2D7DFE78-71DE-44B5-A3FD-C8EA5E40378F}" dt="2022-11-25T10:42:51.958" v="4636" actId="22"/>
          <ac:spMkLst>
            <pc:docMk/>
            <pc:sldMk cId="4126382413" sldId="2282"/>
            <ac:spMk id="3" creationId="{E7E9DF57-76FF-35EE-CC0D-85A7D6F566F9}"/>
          </ac:spMkLst>
        </pc:spChg>
        <pc:picChg chg="add mod ord">
          <ac:chgData name="Alex Fredslund" userId="b7e08f4f-27ce-4f14-aefd-5773e09c1133" providerId="ADAL" clId="{2D7DFE78-71DE-44B5-A3FD-C8EA5E40378F}" dt="2022-11-25T10:42:57.158" v="4639" actId="1076"/>
          <ac:picMkLst>
            <pc:docMk/>
            <pc:sldMk cId="4126382413" sldId="2282"/>
            <ac:picMk id="5" creationId="{7D24D3A7-5A65-2414-DCEA-98F0507EAF56}"/>
          </ac:picMkLst>
        </pc:picChg>
      </pc:sldChg>
      <pc:sldChg chg="addSp delSp modSp new mod">
        <pc:chgData name="Alex Fredslund" userId="b7e08f4f-27ce-4f14-aefd-5773e09c1133" providerId="ADAL" clId="{2D7DFE78-71DE-44B5-A3FD-C8EA5E40378F}" dt="2022-11-25T12:22:05.377" v="6040" actId="207"/>
        <pc:sldMkLst>
          <pc:docMk/>
          <pc:sldMk cId="3911282038" sldId="2283"/>
        </pc:sldMkLst>
        <pc:spChg chg="del">
          <ac:chgData name="Alex Fredslund" userId="b7e08f4f-27ce-4f14-aefd-5773e09c1133" providerId="ADAL" clId="{2D7DFE78-71DE-44B5-A3FD-C8EA5E40378F}" dt="2022-11-25T12:16:42.368" v="5380"/>
          <ac:spMkLst>
            <pc:docMk/>
            <pc:sldMk cId="3911282038" sldId="2283"/>
            <ac:spMk id="2" creationId="{72D43E62-0100-14BA-87D6-F786976D59D9}"/>
          </ac:spMkLst>
        </pc:spChg>
        <pc:spChg chg="mod">
          <ac:chgData name="Alex Fredslund" userId="b7e08f4f-27ce-4f14-aefd-5773e09c1133" providerId="ADAL" clId="{2D7DFE78-71DE-44B5-A3FD-C8EA5E40378F}" dt="2022-11-25T12:21:21.878" v="5952" actId="20577"/>
          <ac:spMkLst>
            <pc:docMk/>
            <pc:sldMk cId="3911282038" sldId="2283"/>
            <ac:spMk id="3" creationId="{C2646667-EFE1-1B41-C0DA-08CF2C56AE6F}"/>
          </ac:spMkLst>
        </pc:spChg>
        <pc:spChg chg="add mod">
          <ac:chgData name="Alex Fredslund" userId="b7e08f4f-27ce-4f14-aefd-5773e09c1133" providerId="ADAL" clId="{2D7DFE78-71DE-44B5-A3FD-C8EA5E40378F}" dt="2022-11-25T12:16:49.759" v="5384" actId="1076"/>
          <ac:spMkLst>
            <pc:docMk/>
            <pc:sldMk cId="3911282038" sldId="2283"/>
            <ac:spMk id="4" creationId="{544A0BEC-28E1-EEB6-AA64-C600871B4364}"/>
          </ac:spMkLst>
        </pc:spChg>
        <pc:spChg chg="add mod">
          <ac:chgData name="Alex Fredslund" userId="b7e08f4f-27ce-4f14-aefd-5773e09c1133" providerId="ADAL" clId="{2D7DFE78-71DE-44B5-A3FD-C8EA5E40378F}" dt="2022-11-25T12:22:05.377" v="6040" actId="207"/>
          <ac:spMkLst>
            <pc:docMk/>
            <pc:sldMk cId="3911282038" sldId="2283"/>
            <ac:spMk id="7" creationId="{CDECFFBF-A398-4375-034A-83F76F5B7F48}"/>
          </ac:spMkLst>
        </pc:spChg>
      </pc:sldChg>
      <pc:sldChg chg="addSp delSp modSp new mod modClrScheme chgLayout">
        <pc:chgData name="Alex Fredslund" userId="b7e08f4f-27ce-4f14-aefd-5773e09c1133" providerId="ADAL" clId="{2D7DFE78-71DE-44B5-A3FD-C8EA5E40378F}" dt="2022-11-28T10:05:57.720" v="21344" actId="1076"/>
        <pc:sldMkLst>
          <pc:docMk/>
          <pc:sldMk cId="4142460956" sldId="2289"/>
        </pc:sldMkLst>
        <pc:spChg chg="del">
          <ac:chgData name="Alex Fredslund" userId="b7e08f4f-27ce-4f14-aefd-5773e09c1133" providerId="ADAL" clId="{2D7DFE78-71DE-44B5-A3FD-C8EA5E40378F}" dt="2022-11-28T10:04:20.858" v="21284" actId="26606"/>
          <ac:spMkLst>
            <pc:docMk/>
            <pc:sldMk cId="4142460956" sldId="2289"/>
            <ac:spMk id="2" creationId="{86B631A5-F766-BDAB-53A4-3099051AA520}"/>
          </ac:spMkLst>
        </pc:spChg>
        <pc:spChg chg="add mod">
          <ac:chgData name="Alex Fredslund" userId="b7e08f4f-27ce-4f14-aefd-5773e09c1133" providerId="ADAL" clId="{2D7DFE78-71DE-44B5-A3FD-C8EA5E40378F}" dt="2022-11-28T10:05:57.720" v="21344" actId="1076"/>
          <ac:spMkLst>
            <pc:docMk/>
            <pc:sldMk cId="4142460956" sldId="2289"/>
            <ac:spMk id="9" creationId="{1AAAC212-B3B8-9E42-5B76-E97F5500864E}"/>
          </ac:spMkLst>
        </pc:spChg>
        <pc:spChg chg="add mod">
          <ac:chgData name="Alex Fredslund" userId="b7e08f4f-27ce-4f14-aefd-5773e09c1133" providerId="ADAL" clId="{2D7DFE78-71DE-44B5-A3FD-C8EA5E40378F}" dt="2022-11-28T10:04:34.298" v="21313" actId="20577"/>
          <ac:spMkLst>
            <pc:docMk/>
            <pc:sldMk cId="4142460956" sldId="2289"/>
            <ac:spMk id="13" creationId="{D8BB9DF8-E0E1-8034-8BDB-E5894CF14CF7}"/>
          </ac:spMkLst>
        </pc:spChg>
        <pc:spChg chg="add mod">
          <ac:chgData name="Alex Fredslund" userId="b7e08f4f-27ce-4f14-aefd-5773e09c1133" providerId="ADAL" clId="{2D7DFE78-71DE-44B5-A3FD-C8EA5E40378F}" dt="2022-11-28T10:04:20.858" v="21284" actId="26606"/>
          <ac:spMkLst>
            <pc:docMk/>
            <pc:sldMk cId="4142460956" sldId="2289"/>
            <ac:spMk id="15" creationId="{31B10CDE-8D0A-1540-1AEC-C3022A849021}"/>
          </ac:spMkLst>
        </pc:spChg>
        <pc:picChg chg="add del mod">
          <ac:chgData name="Alex Fredslund" userId="b7e08f4f-27ce-4f14-aefd-5773e09c1133" providerId="ADAL" clId="{2D7DFE78-71DE-44B5-A3FD-C8EA5E40378F}" dt="2022-11-28T10:03:12.243" v="21274" actId="478"/>
          <ac:picMkLst>
            <pc:docMk/>
            <pc:sldMk cId="4142460956" sldId="2289"/>
            <ac:picMk id="4" creationId="{22D03B11-DD10-05A0-680A-CC7532F106A1}"/>
          </ac:picMkLst>
        </pc:picChg>
        <pc:picChg chg="add mod">
          <ac:chgData name="Alex Fredslund" userId="b7e08f4f-27ce-4f14-aefd-5773e09c1133" providerId="ADAL" clId="{2D7DFE78-71DE-44B5-A3FD-C8EA5E40378F}" dt="2022-11-28T10:04:20.858" v="21284" actId="26606"/>
          <ac:picMkLst>
            <pc:docMk/>
            <pc:sldMk cId="4142460956" sldId="2289"/>
            <ac:picMk id="6" creationId="{229DFBA2-A264-24E4-F446-D7B0F2AA1B0C}"/>
          </ac:picMkLst>
        </pc:picChg>
        <pc:picChg chg="add mod">
          <ac:chgData name="Alex Fredslund" userId="b7e08f4f-27ce-4f14-aefd-5773e09c1133" providerId="ADAL" clId="{2D7DFE78-71DE-44B5-A3FD-C8EA5E40378F}" dt="2022-11-28T10:04:26.322" v="21286" actId="1076"/>
          <ac:picMkLst>
            <pc:docMk/>
            <pc:sldMk cId="4142460956" sldId="2289"/>
            <ac:picMk id="8" creationId="{8EFC2651-2E64-3E7F-0180-BEEBE85BA2E0}"/>
          </ac:picMkLst>
        </pc:picChg>
      </pc:sldChg>
      <pc:sldMasterChg chg="delSldLayout">
        <pc:chgData name="Alex Fredslund" userId="b7e08f4f-27ce-4f14-aefd-5773e09c1133" providerId="ADAL" clId="{2D7DFE78-71DE-44B5-A3FD-C8EA5E40378F}" dt="2022-11-21T09:47:44.490" v="64" actId="2696"/>
        <pc:sldMasterMkLst>
          <pc:docMk/>
          <pc:sldMasterMk cId="2569044364" sldId="2147483660"/>
        </pc:sldMasterMkLst>
        <pc:sldLayoutChg chg="del">
          <pc:chgData name="Alex Fredslund" userId="b7e08f4f-27ce-4f14-aefd-5773e09c1133" providerId="ADAL" clId="{2D7DFE78-71DE-44B5-A3FD-C8EA5E40378F}" dt="2022-11-21T09:47:44.490" v="64" actId="2696"/>
          <pc:sldLayoutMkLst>
            <pc:docMk/>
            <pc:sldMasterMk cId="2569044364" sldId="2147483660"/>
            <pc:sldLayoutMk cId="3330644283" sldId="2147483681"/>
          </pc:sldLayoutMkLst>
        </pc:sldLayoutChg>
      </pc:sldMasterChg>
    </pc:docChg>
  </pc:docChgLst>
  <pc:docChgLst>
    <pc:chgData name="Nina Marie Holmboe" userId="67e225b8-ea8a-4441-9477-536ee655f586" providerId="ADAL" clId="{A2BA67CC-59C2-4190-BCB0-C1A0FD266D18}"/>
    <pc:docChg chg="undo custSel addSld delSld modSld sldOrd modShowInfo">
      <pc:chgData name="Nina Marie Holmboe" userId="67e225b8-ea8a-4441-9477-536ee655f586" providerId="ADAL" clId="{A2BA67CC-59C2-4190-BCB0-C1A0FD266D18}" dt="2022-12-07T12:19:19.246" v="7676" actId="20577"/>
      <pc:docMkLst>
        <pc:docMk/>
      </pc:docMkLst>
      <pc:sldChg chg="add del">
        <pc:chgData name="Nina Marie Holmboe" userId="67e225b8-ea8a-4441-9477-536ee655f586" providerId="ADAL" clId="{A2BA67CC-59C2-4190-BCB0-C1A0FD266D18}" dt="2022-11-18T22:32:04.345" v="1962" actId="2696"/>
        <pc:sldMkLst>
          <pc:docMk/>
          <pc:sldMk cId="1601381434" sldId="258"/>
        </pc:sldMkLst>
      </pc:sldChg>
      <pc:sldChg chg="add">
        <pc:chgData name="Nina Marie Holmboe" userId="67e225b8-ea8a-4441-9477-536ee655f586" providerId="ADAL" clId="{A2BA67CC-59C2-4190-BCB0-C1A0FD266D18}" dt="2022-11-18T21:14:13.084" v="1163"/>
        <pc:sldMkLst>
          <pc:docMk/>
          <pc:sldMk cId="1002448732" sldId="261"/>
        </pc:sldMkLst>
      </pc:sldChg>
      <pc:sldChg chg="add del">
        <pc:chgData name="Nina Marie Holmboe" userId="67e225b8-ea8a-4441-9477-536ee655f586" providerId="ADAL" clId="{A2BA67CC-59C2-4190-BCB0-C1A0FD266D18}" dt="2022-11-18T21:51:56.798" v="1957" actId="47"/>
        <pc:sldMkLst>
          <pc:docMk/>
          <pc:sldMk cId="1076009571" sldId="266"/>
        </pc:sldMkLst>
      </pc:sldChg>
      <pc:sldChg chg="add">
        <pc:chgData name="Nina Marie Holmboe" userId="67e225b8-ea8a-4441-9477-536ee655f586" providerId="ADAL" clId="{A2BA67CC-59C2-4190-BCB0-C1A0FD266D18}" dt="2022-11-18T21:14:13.084" v="1163"/>
        <pc:sldMkLst>
          <pc:docMk/>
          <pc:sldMk cId="2269801242" sldId="272"/>
        </pc:sldMkLst>
      </pc:sldChg>
      <pc:sldChg chg="add">
        <pc:chgData name="Nina Marie Holmboe" userId="67e225b8-ea8a-4441-9477-536ee655f586" providerId="ADAL" clId="{A2BA67CC-59C2-4190-BCB0-C1A0FD266D18}" dt="2022-11-18T20:59:00.601" v="1014"/>
        <pc:sldMkLst>
          <pc:docMk/>
          <pc:sldMk cId="1652010559" sldId="278"/>
        </pc:sldMkLst>
      </pc:sldChg>
      <pc:sldChg chg="addSp delSp modSp add mod modAnim">
        <pc:chgData name="Nina Marie Holmboe" userId="67e225b8-ea8a-4441-9477-536ee655f586" providerId="ADAL" clId="{A2BA67CC-59C2-4190-BCB0-C1A0FD266D18}" dt="2022-11-27T21:16:02.006" v="3465"/>
        <pc:sldMkLst>
          <pc:docMk/>
          <pc:sldMk cId="1117186625" sldId="279"/>
        </pc:sldMkLst>
        <pc:spChg chg="mod">
          <ac:chgData name="Nina Marie Holmboe" userId="67e225b8-ea8a-4441-9477-536ee655f586" providerId="ADAL" clId="{A2BA67CC-59C2-4190-BCB0-C1A0FD266D18}" dt="2022-11-27T21:12:46.627" v="3426"/>
          <ac:spMkLst>
            <pc:docMk/>
            <pc:sldMk cId="1117186625" sldId="279"/>
            <ac:spMk id="2" creationId="{2312231A-1F98-96E7-A986-39E3C4BF0B34}"/>
          </ac:spMkLst>
        </pc:spChg>
        <pc:spChg chg="mod">
          <ac:chgData name="Nina Marie Holmboe" userId="67e225b8-ea8a-4441-9477-536ee655f586" providerId="ADAL" clId="{A2BA67CC-59C2-4190-BCB0-C1A0FD266D18}" dt="2022-11-27T21:14:57.838" v="3460" actId="20577"/>
          <ac:spMkLst>
            <pc:docMk/>
            <pc:sldMk cId="1117186625" sldId="279"/>
            <ac:spMk id="3" creationId="{1EC7E0F6-E67C-76E7-6893-4101C42BA790}"/>
          </ac:spMkLst>
        </pc:spChg>
        <pc:spChg chg="add del mod">
          <ac:chgData name="Nina Marie Holmboe" userId="67e225b8-ea8a-4441-9477-536ee655f586" providerId="ADAL" clId="{A2BA67CC-59C2-4190-BCB0-C1A0FD266D18}" dt="2022-11-27T21:10:59.159" v="3412"/>
          <ac:spMkLst>
            <pc:docMk/>
            <pc:sldMk cId="1117186625" sldId="279"/>
            <ac:spMk id="4" creationId="{355981AA-DEDC-8869-4696-DC406134705D}"/>
          </ac:spMkLst>
        </pc:spChg>
        <pc:spChg chg="add del mod">
          <ac:chgData name="Nina Marie Holmboe" userId="67e225b8-ea8a-4441-9477-536ee655f586" providerId="ADAL" clId="{A2BA67CC-59C2-4190-BCB0-C1A0FD266D18}" dt="2022-11-27T21:10:59.159" v="3412"/>
          <ac:spMkLst>
            <pc:docMk/>
            <pc:sldMk cId="1117186625" sldId="279"/>
            <ac:spMk id="5" creationId="{1B6F805F-CF01-CB9C-6736-06B6715E7D5D}"/>
          </ac:spMkLst>
        </pc:spChg>
        <pc:spChg chg="add del mod">
          <ac:chgData name="Nina Marie Holmboe" userId="67e225b8-ea8a-4441-9477-536ee655f586" providerId="ADAL" clId="{A2BA67CC-59C2-4190-BCB0-C1A0FD266D18}" dt="2022-11-27T21:10:59.159" v="3412"/>
          <ac:spMkLst>
            <pc:docMk/>
            <pc:sldMk cId="1117186625" sldId="279"/>
            <ac:spMk id="6" creationId="{FFF2085E-1919-35C0-DC3C-162F1B7D9388}"/>
          </ac:spMkLst>
        </pc:spChg>
        <pc:spChg chg="add del mod">
          <ac:chgData name="Nina Marie Holmboe" userId="67e225b8-ea8a-4441-9477-536ee655f586" providerId="ADAL" clId="{A2BA67CC-59C2-4190-BCB0-C1A0FD266D18}" dt="2022-11-27T21:11:06.667" v="3413"/>
          <ac:spMkLst>
            <pc:docMk/>
            <pc:sldMk cId="1117186625" sldId="279"/>
            <ac:spMk id="7" creationId="{B99788A8-6035-929D-F2B9-E30ADAB85DE1}"/>
          </ac:spMkLst>
        </pc:spChg>
        <pc:spChg chg="add del mod">
          <ac:chgData name="Nina Marie Holmboe" userId="67e225b8-ea8a-4441-9477-536ee655f586" providerId="ADAL" clId="{A2BA67CC-59C2-4190-BCB0-C1A0FD266D18}" dt="2022-11-27T21:11:06.667" v="3413"/>
          <ac:spMkLst>
            <pc:docMk/>
            <pc:sldMk cId="1117186625" sldId="279"/>
            <ac:spMk id="8" creationId="{097697C1-8746-A4F9-5ECB-FCCE844AAD3A}"/>
          </ac:spMkLst>
        </pc:spChg>
        <pc:spChg chg="add del mod">
          <ac:chgData name="Nina Marie Holmboe" userId="67e225b8-ea8a-4441-9477-536ee655f586" providerId="ADAL" clId="{A2BA67CC-59C2-4190-BCB0-C1A0FD266D18}" dt="2022-11-27T21:11:06.667" v="3413"/>
          <ac:spMkLst>
            <pc:docMk/>
            <pc:sldMk cId="1117186625" sldId="279"/>
            <ac:spMk id="9" creationId="{CF469514-FC6F-3DBE-8550-5677BC22B289}"/>
          </ac:spMkLst>
        </pc:spChg>
        <pc:spChg chg="add del mod">
          <ac:chgData name="Nina Marie Holmboe" userId="67e225b8-ea8a-4441-9477-536ee655f586" providerId="ADAL" clId="{A2BA67CC-59C2-4190-BCB0-C1A0FD266D18}" dt="2022-11-27T21:11:06.667" v="3413"/>
          <ac:spMkLst>
            <pc:docMk/>
            <pc:sldMk cId="1117186625" sldId="279"/>
            <ac:spMk id="10" creationId="{A4F02E4C-FBE3-2B74-E34E-54689405AB17}"/>
          </ac:spMkLst>
        </pc:spChg>
        <pc:spChg chg="add del mod">
          <ac:chgData name="Nina Marie Holmboe" userId="67e225b8-ea8a-4441-9477-536ee655f586" providerId="ADAL" clId="{A2BA67CC-59C2-4190-BCB0-C1A0FD266D18}" dt="2022-11-27T21:12:46.627" v="3426"/>
          <ac:spMkLst>
            <pc:docMk/>
            <pc:sldMk cId="1117186625" sldId="279"/>
            <ac:spMk id="11" creationId="{E2D77C6D-5404-AAB3-D07C-7322A3E6D49F}"/>
          </ac:spMkLst>
        </pc:spChg>
        <pc:spChg chg="add del mod">
          <ac:chgData name="Nina Marie Holmboe" userId="67e225b8-ea8a-4441-9477-536ee655f586" providerId="ADAL" clId="{A2BA67CC-59C2-4190-BCB0-C1A0FD266D18}" dt="2022-11-27T21:12:46.627" v="3426"/>
          <ac:spMkLst>
            <pc:docMk/>
            <pc:sldMk cId="1117186625" sldId="279"/>
            <ac:spMk id="12" creationId="{3C91E78A-6844-4ED8-E5A8-4D88CB9EB08A}"/>
          </ac:spMkLst>
        </pc:spChg>
        <pc:spChg chg="add del mod">
          <ac:chgData name="Nina Marie Holmboe" userId="67e225b8-ea8a-4441-9477-536ee655f586" providerId="ADAL" clId="{A2BA67CC-59C2-4190-BCB0-C1A0FD266D18}" dt="2022-11-27T21:12:46.627" v="3426"/>
          <ac:spMkLst>
            <pc:docMk/>
            <pc:sldMk cId="1117186625" sldId="279"/>
            <ac:spMk id="13" creationId="{3E0896B4-54D8-FBF1-DB22-3FB9BD345046}"/>
          </ac:spMkLst>
        </pc:spChg>
        <pc:spChg chg="add del mod">
          <ac:chgData name="Nina Marie Holmboe" userId="67e225b8-ea8a-4441-9477-536ee655f586" providerId="ADAL" clId="{A2BA67CC-59C2-4190-BCB0-C1A0FD266D18}" dt="2022-11-27T21:12:46.627" v="3426"/>
          <ac:spMkLst>
            <pc:docMk/>
            <pc:sldMk cId="1117186625" sldId="279"/>
            <ac:spMk id="14" creationId="{903DC528-8EF2-A3A5-4CC4-602C874352A3}"/>
          </ac:spMkLst>
        </pc:spChg>
        <pc:spChg chg="add del mod">
          <ac:chgData name="Nina Marie Holmboe" userId="67e225b8-ea8a-4441-9477-536ee655f586" providerId="ADAL" clId="{A2BA67CC-59C2-4190-BCB0-C1A0FD266D18}" dt="2022-11-27T21:13:25.907" v="3430" actId="478"/>
          <ac:spMkLst>
            <pc:docMk/>
            <pc:sldMk cId="1117186625" sldId="279"/>
            <ac:spMk id="16" creationId="{7E42A033-F2D9-7A3C-7222-F851C7A9AAC4}"/>
          </ac:spMkLst>
        </pc:spChg>
        <pc:spChg chg="del">
          <ac:chgData name="Nina Marie Holmboe" userId="67e225b8-ea8a-4441-9477-536ee655f586" providerId="ADAL" clId="{A2BA67CC-59C2-4190-BCB0-C1A0FD266D18}" dt="2022-11-27T21:10:59.159" v="3412"/>
          <ac:spMkLst>
            <pc:docMk/>
            <pc:sldMk cId="1117186625" sldId="279"/>
            <ac:spMk id="17" creationId="{7B483E85-EBED-F105-F38D-C10A78DE9FB3}"/>
          </ac:spMkLst>
        </pc:spChg>
        <pc:picChg chg="mod">
          <ac:chgData name="Nina Marie Holmboe" userId="67e225b8-ea8a-4441-9477-536ee655f586" providerId="ADAL" clId="{A2BA67CC-59C2-4190-BCB0-C1A0FD266D18}" dt="2022-11-27T21:13:43.063" v="3439" actId="1037"/>
          <ac:picMkLst>
            <pc:docMk/>
            <pc:sldMk cId="1117186625" sldId="279"/>
            <ac:picMk id="15" creationId="{4D68D207-CBDD-D4D6-D6FC-6275FDDFB8CA}"/>
          </ac:picMkLst>
        </pc:picChg>
      </pc:sldChg>
      <pc:sldChg chg="delSp add del mod">
        <pc:chgData name="Nina Marie Holmboe" userId="67e225b8-ea8a-4441-9477-536ee655f586" providerId="ADAL" clId="{A2BA67CC-59C2-4190-BCB0-C1A0FD266D18}" dt="2022-11-18T21:31:52.699" v="1516" actId="47"/>
        <pc:sldMkLst>
          <pc:docMk/>
          <pc:sldMk cId="812149575" sldId="280"/>
        </pc:sldMkLst>
        <pc:picChg chg="del">
          <ac:chgData name="Nina Marie Holmboe" userId="67e225b8-ea8a-4441-9477-536ee655f586" providerId="ADAL" clId="{A2BA67CC-59C2-4190-BCB0-C1A0FD266D18}" dt="2022-11-18T21:31:38.575" v="1513" actId="21"/>
          <ac:picMkLst>
            <pc:docMk/>
            <pc:sldMk cId="812149575" sldId="280"/>
            <ac:picMk id="9" creationId="{9BDAAB11-5A0F-2137-D635-6566A6BD6BBB}"/>
          </ac:picMkLst>
        </pc:picChg>
      </pc:sldChg>
      <pc:sldChg chg="add">
        <pc:chgData name="Nina Marie Holmboe" userId="67e225b8-ea8a-4441-9477-536ee655f586" providerId="ADAL" clId="{A2BA67CC-59C2-4190-BCB0-C1A0FD266D18}" dt="2022-11-18T20:59:00.601" v="1014"/>
        <pc:sldMkLst>
          <pc:docMk/>
          <pc:sldMk cId="1079671676" sldId="283"/>
        </pc:sldMkLst>
      </pc:sldChg>
      <pc:sldChg chg="add">
        <pc:chgData name="Nina Marie Holmboe" userId="67e225b8-ea8a-4441-9477-536ee655f586" providerId="ADAL" clId="{A2BA67CC-59C2-4190-BCB0-C1A0FD266D18}" dt="2022-11-18T20:59:00.601" v="1014"/>
        <pc:sldMkLst>
          <pc:docMk/>
          <pc:sldMk cId="659007353" sldId="284"/>
        </pc:sldMkLst>
      </pc:sldChg>
      <pc:sldChg chg="addSp delSp modSp add del mod">
        <pc:chgData name="Nina Marie Holmboe" userId="67e225b8-ea8a-4441-9477-536ee655f586" providerId="ADAL" clId="{A2BA67CC-59C2-4190-BCB0-C1A0FD266D18}" dt="2022-11-18T14:55:59.531" v="238" actId="47"/>
        <pc:sldMkLst>
          <pc:docMk/>
          <pc:sldMk cId="3006020054" sldId="290"/>
        </pc:sldMkLst>
        <pc:picChg chg="add del mod modCrop">
          <ac:chgData name="Nina Marie Holmboe" userId="67e225b8-ea8a-4441-9477-536ee655f586" providerId="ADAL" clId="{A2BA67CC-59C2-4190-BCB0-C1A0FD266D18}" dt="2022-11-18T14:49:49.244" v="215" actId="21"/>
          <ac:picMkLst>
            <pc:docMk/>
            <pc:sldMk cId="3006020054" sldId="290"/>
            <ac:picMk id="2" creationId="{0DA58DD0-45A5-DB73-66E1-C9A3188BD0F1}"/>
          </ac:picMkLst>
        </pc:picChg>
        <pc:picChg chg="del mod modCrop">
          <ac:chgData name="Nina Marie Holmboe" userId="67e225b8-ea8a-4441-9477-536ee655f586" providerId="ADAL" clId="{A2BA67CC-59C2-4190-BCB0-C1A0FD266D18}" dt="2022-11-18T14:49:49.244" v="215" actId="21"/>
          <ac:picMkLst>
            <pc:docMk/>
            <pc:sldMk cId="3006020054" sldId="290"/>
            <ac:picMk id="3" creationId="{7380C3C8-10F9-FD02-3815-9B1F040AFAB9}"/>
          </ac:picMkLst>
        </pc:picChg>
        <pc:picChg chg="add del mod modCrop">
          <ac:chgData name="Nina Marie Holmboe" userId="67e225b8-ea8a-4441-9477-536ee655f586" providerId="ADAL" clId="{A2BA67CC-59C2-4190-BCB0-C1A0FD266D18}" dt="2022-11-18T14:49:49.244" v="215" actId="21"/>
          <ac:picMkLst>
            <pc:docMk/>
            <pc:sldMk cId="3006020054" sldId="290"/>
            <ac:picMk id="4" creationId="{FEDDFF8F-BCD7-9821-9F41-7E92A1888E0E}"/>
          </ac:picMkLst>
        </pc:picChg>
        <pc:picChg chg="del mod">
          <ac:chgData name="Nina Marie Holmboe" userId="67e225b8-ea8a-4441-9477-536ee655f586" providerId="ADAL" clId="{A2BA67CC-59C2-4190-BCB0-C1A0FD266D18}" dt="2022-11-18T14:49:49.244" v="215" actId="21"/>
          <ac:picMkLst>
            <pc:docMk/>
            <pc:sldMk cId="3006020054" sldId="290"/>
            <ac:picMk id="10" creationId="{3307D44A-2E85-DA78-F075-DF96A4B3ACF1}"/>
          </ac:picMkLst>
        </pc:picChg>
      </pc:sldChg>
      <pc:sldChg chg="modSp mod">
        <pc:chgData name="Nina Marie Holmboe" userId="67e225b8-ea8a-4441-9477-536ee655f586" providerId="ADAL" clId="{A2BA67CC-59C2-4190-BCB0-C1A0FD266D18}" dt="2022-11-29T13:27:43.328" v="7293" actId="20577"/>
        <pc:sldMkLst>
          <pc:docMk/>
          <pc:sldMk cId="2977663524" sldId="291"/>
        </pc:sldMkLst>
        <pc:spChg chg="mod">
          <ac:chgData name="Nina Marie Holmboe" userId="67e225b8-ea8a-4441-9477-536ee655f586" providerId="ADAL" clId="{A2BA67CC-59C2-4190-BCB0-C1A0FD266D18}" dt="2022-11-29T13:27:43.328" v="7293" actId="20577"/>
          <ac:spMkLst>
            <pc:docMk/>
            <pc:sldMk cId="2977663524" sldId="291"/>
            <ac:spMk id="3" creationId="{DCD09AB2-08AF-4A23-8D37-D5282EC923BF}"/>
          </ac:spMkLst>
        </pc:spChg>
      </pc:sldChg>
      <pc:sldChg chg="add del">
        <pc:chgData name="Nina Marie Holmboe" userId="67e225b8-ea8a-4441-9477-536ee655f586" providerId="ADAL" clId="{A2BA67CC-59C2-4190-BCB0-C1A0FD266D18}" dt="2022-11-18T22:32:04.345" v="1962" actId="2696"/>
        <pc:sldMkLst>
          <pc:docMk/>
          <pc:sldMk cId="4165254293" sldId="291"/>
        </pc:sldMkLst>
      </pc:sldChg>
      <pc:sldChg chg="add del">
        <pc:chgData name="Nina Marie Holmboe" userId="67e225b8-ea8a-4441-9477-536ee655f586" providerId="ADAL" clId="{A2BA67CC-59C2-4190-BCB0-C1A0FD266D18}" dt="2022-11-18T22:32:04.345" v="1962" actId="2696"/>
        <pc:sldMkLst>
          <pc:docMk/>
          <pc:sldMk cId="530236472" sldId="292"/>
        </pc:sldMkLst>
      </pc:sldChg>
      <pc:sldChg chg="delSp add mod">
        <pc:chgData name="Nina Marie Holmboe" userId="67e225b8-ea8a-4441-9477-536ee655f586" providerId="ADAL" clId="{A2BA67CC-59C2-4190-BCB0-C1A0FD266D18}" dt="2022-12-06T10:22:18.325" v="7673" actId="478"/>
        <pc:sldMkLst>
          <pc:docMk/>
          <pc:sldMk cId="623942939" sldId="293"/>
        </pc:sldMkLst>
        <pc:spChg chg="del">
          <ac:chgData name="Nina Marie Holmboe" userId="67e225b8-ea8a-4441-9477-536ee655f586" providerId="ADAL" clId="{A2BA67CC-59C2-4190-BCB0-C1A0FD266D18}" dt="2022-12-06T10:22:18.325" v="7673" actId="478"/>
          <ac:spMkLst>
            <pc:docMk/>
            <pc:sldMk cId="623942939" sldId="293"/>
            <ac:spMk id="2" creationId="{5FE5A27F-2003-6504-B74D-B1041411F01E}"/>
          </ac:spMkLst>
        </pc:spChg>
      </pc:sldChg>
      <pc:sldChg chg="addSp delSp add mod">
        <pc:chgData name="Nina Marie Holmboe" userId="67e225b8-ea8a-4441-9477-536ee655f586" providerId="ADAL" clId="{A2BA67CC-59C2-4190-BCB0-C1A0FD266D18}" dt="2022-11-29T11:18:21.723" v="6999" actId="22"/>
        <pc:sldMkLst>
          <pc:docMk/>
          <pc:sldMk cId="1165404075" sldId="294"/>
        </pc:sldMkLst>
        <pc:spChg chg="add del">
          <ac:chgData name="Nina Marie Holmboe" userId="67e225b8-ea8a-4441-9477-536ee655f586" providerId="ADAL" clId="{A2BA67CC-59C2-4190-BCB0-C1A0FD266D18}" dt="2022-11-29T11:18:21.723" v="6999" actId="22"/>
          <ac:spMkLst>
            <pc:docMk/>
            <pc:sldMk cId="1165404075" sldId="294"/>
            <ac:spMk id="9" creationId="{DE0FB61A-CC9C-9FCD-30AF-2BD811AF818A}"/>
          </ac:spMkLst>
        </pc:spChg>
      </pc:sldChg>
      <pc:sldChg chg="add del">
        <pc:chgData name="Nina Marie Holmboe" userId="67e225b8-ea8a-4441-9477-536ee655f586" providerId="ADAL" clId="{A2BA67CC-59C2-4190-BCB0-C1A0FD266D18}" dt="2022-11-18T22:32:04.345" v="1962" actId="2696"/>
        <pc:sldMkLst>
          <pc:docMk/>
          <pc:sldMk cId="1884228726" sldId="295"/>
        </pc:sldMkLst>
      </pc:sldChg>
      <pc:sldChg chg="addSp modSp add">
        <pc:chgData name="Nina Marie Holmboe" userId="67e225b8-ea8a-4441-9477-536ee655f586" providerId="ADAL" clId="{A2BA67CC-59C2-4190-BCB0-C1A0FD266D18}" dt="2022-11-18T19:42:56.543" v="783"/>
        <pc:sldMkLst>
          <pc:docMk/>
          <pc:sldMk cId="3722208311" sldId="296"/>
        </pc:sldMkLst>
        <pc:spChg chg="add mod">
          <ac:chgData name="Nina Marie Holmboe" userId="67e225b8-ea8a-4441-9477-536ee655f586" providerId="ADAL" clId="{A2BA67CC-59C2-4190-BCB0-C1A0FD266D18}" dt="2022-11-18T19:42:56.543" v="783"/>
          <ac:spMkLst>
            <pc:docMk/>
            <pc:sldMk cId="3722208311" sldId="296"/>
            <ac:spMk id="4" creationId="{AB1D2C85-59A5-C29D-BBD6-4091344CA18B}"/>
          </ac:spMkLst>
        </pc:spChg>
      </pc:sldChg>
      <pc:sldChg chg="add del">
        <pc:chgData name="Nina Marie Holmboe" userId="67e225b8-ea8a-4441-9477-536ee655f586" providerId="ADAL" clId="{A2BA67CC-59C2-4190-BCB0-C1A0FD266D18}" dt="2022-11-18T22:32:04.345" v="1962" actId="2696"/>
        <pc:sldMkLst>
          <pc:docMk/>
          <pc:sldMk cId="3824674996" sldId="297"/>
        </pc:sldMkLst>
      </pc:sldChg>
      <pc:sldChg chg="add del">
        <pc:chgData name="Nina Marie Holmboe" userId="67e225b8-ea8a-4441-9477-536ee655f586" providerId="ADAL" clId="{A2BA67CC-59C2-4190-BCB0-C1A0FD266D18}" dt="2022-11-18T22:32:04.345" v="1962" actId="2696"/>
        <pc:sldMkLst>
          <pc:docMk/>
          <pc:sldMk cId="4017683136" sldId="298"/>
        </pc:sldMkLst>
      </pc:sldChg>
      <pc:sldChg chg="add del">
        <pc:chgData name="Nina Marie Holmboe" userId="67e225b8-ea8a-4441-9477-536ee655f586" providerId="ADAL" clId="{A2BA67CC-59C2-4190-BCB0-C1A0FD266D18}" dt="2022-11-18T22:32:04.345" v="1962" actId="2696"/>
        <pc:sldMkLst>
          <pc:docMk/>
          <pc:sldMk cId="3430996015" sldId="299"/>
        </pc:sldMkLst>
      </pc:sldChg>
      <pc:sldChg chg="add del">
        <pc:chgData name="Nina Marie Holmboe" userId="67e225b8-ea8a-4441-9477-536ee655f586" providerId="ADAL" clId="{A2BA67CC-59C2-4190-BCB0-C1A0FD266D18}" dt="2022-11-18T22:32:04.345" v="1962" actId="2696"/>
        <pc:sldMkLst>
          <pc:docMk/>
          <pc:sldMk cId="3687811772" sldId="302"/>
        </pc:sldMkLst>
      </pc:sldChg>
      <pc:sldChg chg="modSp add mod">
        <pc:chgData name="Nina Marie Holmboe" userId="67e225b8-ea8a-4441-9477-536ee655f586" providerId="ADAL" clId="{A2BA67CC-59C2-4190-BCB0-C1A0FD266D18}" dt="2022-11-27T20:48:39.778" v="3059" actId="207"/>
        <pc:sldMkLst>
          <pc:docMk/>
          <pc:sldMk cId="168939676" sldId="304"/>
        </pc:sldMkLst>
        <pc:spChg chg="mod">
          <ac:chgData name="Nina Marie Holmboe" userId="67e225b8-ea8a-4441-9477-536ee655f586" providerId="ADAL" clId="{A2BA67CC-59C2-4190-BCB0-C1A0FD266D18}" dt="2022-11-27T20:48:39.778" v="3059" actId="207"/>
          <ac:spMkLst>
            <pc:docMk/>
            <pc:sldMk cId="168939676" sldId="304"/>
            <ac:spMk id="2" creationId="{2AA40CD2-2382-AB96-3605-17949F19F99D}"/>
          </ac:spMkLst>
        </pc:spChg>
      </pc:sldChg>
      <pc:sldChg chg="add del">
        <pc:chgData name="Nina Marie Holmboe" userId="67e225b8-ea8a-4441-9477-536ee655f586" providerId="ADAL" clId="{A2BA67CC-59C2-4190-BCB0-C1A0FD266D18}" dt="2022-11-18T22:32:04.345" v="1962" actId="2696"/>
        <pc:sldMkLst>
          <pc:docMk/>
          <pc:sldMk cId="1387912428" sldId="307"/>
        </pc:sldMkLst>
      </pc:sldChg>
      <pc:sldChg chg="add del">
        <pc:chgData name="Nina Marie Holmboe" userId="67e225b8-ea8a-4441-9477-536ee655f586" providerId="ADAL" clId="{A2BA67CC-59C2-4190-BCB0-C1A0FD266D18}" dt="2022-11-18T22:32:04.345" v="1962" actId="2696"/>
        <pc:sldMkLst>
          <pc:docMk/>
          <pc:sldMk cId="277363678" sldId="308"/>
        </pc:sldMkLst>
      </pc:sldChg>
      <pc:sldChg chg="add del">
        <pc:chgData name="Nina Marie Holmboe" userId="67e225b8-ea8a-4441-9477-536ee655f586" providerId="ADAL" clId="{A2BA67CC-59C2-4190-BCB0-C1A0FD266D18}" dt="2022-11-18T22:32:04.345" v="1962" actId="2696"/>
        <pc:sldMkLst>
          <pc:docMk/>
          <pc:sldMk cId="1973086060" sldId="310"/>
        </pc:sldMkLst>
      </pc:sldChg>
      <pc:sldChg chg="add">
        <pc:chgData name="Nina Marie Holmboe" userId="67e225b8-ea8a-4441-9477-536ee655f586" providerId="ADAL" clId="{A2BA67CC-59C2-4190-BCB0-C1A0FD266D18}" dt="2022-11-18T22:49:42.788" v="1985"/>
        <pc:sldMkLst>
          <pc:docMk/>
          <pc:sldMk cId="3097277748" sldId="312"/>
        </pc:sldMkLst>
      </pc:sldChg>
      <pc:sldChg chg="add">
        <pc:chgData name="Nina Marie Holmboe" userId="67e225b8-ea8a-4441-9477-536ee655f586" providerId="ADAL" clId="{A2BA67CC-59C2-4190-BCB0-C1A0FD266D18}" dt="2022-11-18T22:42:43.935" v="1967"/>
        <pc:sldMkLst>
          <pc:docMk/>
          <pc:sldMk cId="0" sldId="323"/>
        </pc:sldMkLst>
      </pc:sldChg>
      <pc:sldChg chg="add del">
        <pc:chgData name="Nina Marie Holmboe" userId="67e225b8-ea8a-4441-9477-536ee655f586" providerId="ADAL" clId="{A2BA67CC-59C2-4190-BCB0-C1A0FD266D18}" dt="2022-11-18T22:32:04.345" v="1962" actId="2696"/>
        <pc:sldMkLst>
          <pc:docMk/>
          <pc:sldMk cId="485947701" sldId="351"/>
        </pc:sldMkLst>
      </pc:sldChg>
      <pc:sldChg chg="add del">
        <pc:chgData name="Nina Marie Holmboe" userId="67e225b8-ea8a-4441-9477-536ee655f586" providerId="ADAL" clId="{A2BA67CC-59C2-4190-BCB0-C1A0FD266D18}" dt="2022-11-18T22:32:04.345" v="1962" actId="2696"/>
        <pc:sldMkLst>
          <pc:docMk/>
          <pc:sldMk cId="482697828" sldId="352"/>
        </pc:sldMkLst>
      </pc:sldChg>
      <pc:sldChg chg="add del">
        <pc:chgData name="Nina Marie Holmboe" userId="67e225b8-ea8a-4441-9477-536ee655f586" providerId="ADAL" clId="{A2BA67CC-59C2-4190-BCB0-C1A0FD266D18}" dt="2022-11-18T22:32:04.345" v="1962" actId="2696"/>
        <pc:sldMkLst>
          <pc:docMk/>
          <pc:sldMk cId="2217867160" sldId="353"/>
        </pc:sldMkLst>
      </pc:sldChg>
      <pc:sldChg chg="add del">
        <pc:chgData name="Nina Marie Holmboe" userId="67e225b8-ea8a-4441-9477-536ee655f586" providerId="ADAL" clId="{A2BA67CC-59C2-4190-BCB0-C1A0FD266D18}" dt="2022-11-18T22:32:04.345" v="1962" actId="2696"/>
        <pc:sldMkLst>
          <pc:docMk/>
          <pc:sldMk cId="3848959446" sldId="354"/>
        </pc:sldMkLst>
      </pc:sldChg>
      <pc:sldChg chg="add del">
        <pc:chgData name="Nina Marie Holmboe" userId="67e225b8-ea8a-4441-9477-536ee655f586" providerId="ADAL" clId="{A2BA67CC-59C2-4190-BCB0-C1A0FD266D18}" dt="2022-11-18T22:32:04.345" v="1962" actId="2696"/>
        <pc:sldMkLst>
          <pc:docMk/>
          <pc:sldMk cId="3968016153" sldId="355"/>
        </pc:sldMkLst>
      </pc:sldChg>
      <pc:sldChg chg="add del">
        <pc:chgData name="Nina Marie Holmboe" userId="67e225b8-ea8a-4441-9477-536ee655f586" providerId="ADAL" clId="{A2BA67CC-59C2-4190-BCB0-C1A0FD266D18}" dt="2022-11-18T22:32:04.345" v="1962" actId="2696"/>
        <pc:sldMkLst>
          <pc:docMk/>
          <pc:sldMk cId="446805351" sldId="357"/>
        </pc:sldMkLst>
      </pc:sldChg>
      <pc:sldChg chg="add del">
        <pc:chgData name="Nina Marie Holmboe" userId="67e225b8-ea8a-4441-9477-536ee655f586" providerId="ADAL" clId="{A2BA67CC-59C2-4190-BCB0-C1A0FD266D18}" dt="2022-11-18T22:32:04.345" v="1962" actId="2696"/>
        <pc:sldMkLst>
          <pc:docMk/>
          <pc:sldMk cId="3671745723" sldId="358"/>
        </pc:sldMkLst>
      </pc:sldChg>
      <pc:sldChg chg="add del">
        <pc:chgData name="Nina Marie Holmboe" userId="67e225b8-ea8a-4441-9477-536ee655f586" providerId="ADAL" clId="{A2BA67CC-59C2-4190-BCB0-C1A0FD266D18}" dt="2022-11-18T22:32:04.345" v="1962" actId="2696"/>
        <pc:sldMkLst>
          <pc:docMk/>
          <pc:sldMk cId="1537739418" sldId="359"/>
        </pc:sldMkLst>
      </pc:sldChg>
      <pc:sldChg chg="add del">
        <pc:chgData name="Nina Marie Holmboe" userId="67e225b8-ea8a-4441-9477-536ee655f586" providerId="ADAL" clId="{A2BA67CC-59C2-4190-BCB0-C1A0FD266D18}" dt="2022-11-18T22:32:04.345" v="1962" actId="2696"/>
        <pc:sldMkLst>
          <pc:docMk/>
          <pc:sldMk cId="1578933443" sldId="360"/>
        </pc:sldMkLst>
      </pc:sldChg>
      <pc:sldChg chg="add">
        <pc:chgData name="Nina Marie Holmboe" userId="67e225b8-ea8a-4441-9477-536ee655f586" providerId="ADAL" clId="{A2BA67CC-59C2-4190-BCB0-C1A0FD266D18}" dt="2022-11-18T21:11:51.164" v="1161"/>
        <pc:sldMkLst>
          <pc:docMk/>
          <pc:sldMk cId="1330290900" sldId="400"/>
        </pc:sldMkLst>
      </pc:sldChg>
      <pc:sldChg chg="add">
        <pc:chgData name="Nina Marie Holmboe" userId="67e225b8-ea8a-4441-9477-536ee655f586" providerId="ADAL" clId="{A2BA67CC-59C2-4190-BCB0-C1A0FD266D18}" dt="2022-11-18T21:11:51.164" v="1161"/>
        <pc:sldMkLst>
          <pc:docMk/>
          <pc:sldMk cId="4045022538" sldId="401"/>
        </pc:sldMkLst>
      </pc:sldChg>
      <pc:sldChg chg="add">
        <pc:chgData name="Nina Marie Holmboe" userId="67e225b8-ea8a-4441-9477-536ee655f586" providerId="ADAL" clId="{A2BA67CC-59C2-4190-BCB0-C1A0FD266D18}" dt="2022-11-18T21:11:51.164" v="1161"/>
        <pc:sldMkLst>
          <pc:docMk/>
          <pc:sldMk cId="391326196" sldId="405"/>
        </pc:sldMkLst>
      </pc:sldChg>
      <pc:sldChg chg="modSp add mod">
        <pc:chgData name="Nina Marie Holmboe" userId="67e225b8-ea8a-4441-9477-536ee655f586" providerId="ADAL" clId="{A2BA67CC-59C2-4190-BCB0-C1A0FD266D18}" dt="2022-11-18T22:44:52.045" v="1975" actId="27636"/>
        <pc:sldMkLst>
          <pc:docMk/>
          <pc:sldMk cId="3112776102" sldId="422"/>
        </pc:sldMkLst>
        <pc:spChg chg="mod">
          <ac:chgData name="Nina Marie Holmboe" userId="67e225b8-ea8a-4441-9477-536ee655f586" providerId="ADAL" clId="{A2BA67CC-59C2-4190-BCB0-C1A0FD266D18}" dt="2022-11-18T22:44:52.045" v="1975" actId="27636"/>
          <ac:spMkLst>
            <pc:docMk/>
            <pc:sldMk cId="3112776102" sldId="422"/>
            <ac:spMk id="3" creationId="{75C84206-2D90-468F-9573-329EAEC6488B}"/>
          </ac:spMkLst>
        </pc:spChg>
      </pc:sldChg>
      <pc:sldChg chg="add">
        <pc:chgData name="Nina Marie Holmboe" userId="67e225b8-ea8a-4441-9477-536ee655f586" providerId="ADAL" clId="{A2BA67CC-59C2-4190-BCB0-C1A0FD266D18}" dt="2022-11-18T22:49:42.788" v="1985"/>
        <pc:sldMkLst>
          <pc:docMk/>
          <pc:sldMk cId="2197921118" sldId="425"/>
        </pc:sldMkLst>
      </pc:sldChg>
      <pc:sldChg chg="modSp add mod">
        <pc:chgData name="Nina Marie Holmboe" userId="67e225b8-ea8a-4441-9477-536ee655f586" providerId="ADAL" clId="{A2BA67CC-59C2-4190-BCB0-C1A0FD266D18}" dt="2022-11-18T22:49:42.874" v="1988" actId="27636"/>
        <pc:sldMkLst>
          <pc:docMk/>
          <pc:sldMk cId="184286948" sldId="426"/>
        </pc:sldMkLst>
        <pc:spChg chg="mod">
          <ac:chgData name="Nina Marie Holmboe" userId="67e225b8-ea8a-4441-9477-536ee655f586" providerId="ADAL" clId="{A2BA67CC-59C2-4190-BCB0-C1A0FD266D18}" dt="2022-11-18T22:49:42.874" v="1988" actId="27636"/>
          <ac:spMkLst>
            <pc:docMk/>
            <pc:sldMk cId="184286948" sldId="426"/>
            <ac:spMk id="3" creationId="{F43AC75B-F15E-4C5C-B406-8A0F3999EEAE}"/>
          </ac:spMkLst>
        </pc:spChg>
      </pc:sldChg>
      <pc:sldChg chg="add">
        <pc:chgData name="Nina Marie Holmboe" userId="67e225b8-ea8a-4441-9477-536ee655f586" providerId="ADAL" clId="{A2BA67CC-59C2-4190-BCB0-C1A0FD266D18}" dt="2022-11-18T22:47:55.449" v="1984"/>
        <pc:sldMkLst>
          <pc:docMk/>
          <pc:sldMk cId="2780771625" sldId="610"/>
        </pc:sldMkLst>
      </pc:sldChg>
      <pc:sldChg chg="modSp add mod">
        <pc:chgData name="Nina Marie Holmboe" userId="67e225b8-ea8a-4441-9477-536ee655f586" providerId="ADAL" clId="{A2BA67CC-59C2-4190-BCB0-C1A0FD266D18}" dt="2022-11-18T22:46:02.935" v="1978" actId="27636"/>
        <pc:sldMkLst>
          <pc:docMk/>
          <pc:sldMk cId="1109098018" sldId="710"/>
        </pc:sldMkLst>
        <pc:spChg chg="mod">
          <ac:chgData name="Nina Marie Holmboe" userId="67e225b8-ea8a-4441-9477-536ee655f586" providerId="ADAL" clId="{A2BA67CC-59C2-4190-BCB0-C1A0FD266D18}" dt="2022-11-18T22:46:02.935" v="1978" actId="27636"/>
          <ac:spMkLst>
            <pc:docMk/>
            <pc:sldMk cId="1109098018" sldId="710"/>
            <ac:spMk id="26" creationId="{00000000-0000-0000-0000-000000000000}"/>
          </ac:spMkLst>
        </pc:spChg>
      </pc:sldChg>
      <pc:sldChg chg="modSp add mod">
        <pc:chgData name="Nina Marie Holmboe" userId="67e225b8-ea8a-4441-9477-536ee655f586" providerId="ADAL" clId="{A2BA67CC-59C2-4190-BCB0-C1A0FD266D18}" dt="2022-11-18T22:46:02.960" v="1981" actId="27636"/>
        <pc:sldMkLst>
          <pc:docMk/>
          <pc:sldMk cId="3782509288" sldId="711"/>
        </pc:sldMkLst>
        <pc:spChg chg="mod">
          <ac:chgData name="Nina Marie Holmboe" userId="67e225b8-ea8a-4441-9477-536ee655f586" providerId="ADAL" clId="{A2BA67CC-59C2-4190-BCB0-C1A0FD266D18}" dt="2022-11-18T22:46:02.959" v="1980" actId="27636"/>
          <ac:spMkLst>
            <pc:docMk/>
            <pc:sldMk cId="3782509288" sldId="711"/>
            <ac:spMk id="2" creationId="{00000000-0000-0000-0000-000000000000}"/>
          </ac:spMkLst>
        </pc:spChg>
        <pc:spChg chg="mod">
          <ac:chgData name="Nina Marie Holmboe" userId="67e225b8-ea8a-4441-9477-536ee655f586" providerId="ADAL" clId="{A2BA67CC-59C2-4190-BCB0-C1A0FD266D18}" dt="2022-11-18T22:46:02.960" v="1981" actId="27636"/>
          <ac:spMkLst>
            <pc:docMk/>
            <pc:sldMk cId="3782509288" sldId="711"/>
            <ac:spMk id="26" creationId="{00000000-0000-0000-0000-000000000000}"/>
          </ac:spMkLst>
        </pc:spChg>
      </pc:sldChg>
      <pc:sldChg chg="modSp add mod">
        <pc:chgData name="Nina Marie Holmboe" userId="67e225b8-ea8a-4441-9477-536ee655f586" providerId="ADAL" clId="{A2BA67CC-59C2-4190-BCB0-C1A0FD266D18}" dt="2022-11-18T22:46:02.964" v="1982" actId="27636"/>
        <pc:sldMkLst>
          <pc:docMk/>
          <pc:sldMk cId="2333378378" sldId="761"/>
        </pc:sldMkLst>
        <pc:spChg chg="mod">
          <ac:chgData name="Nina Marie Holmboe" userId="67e225b8-ea8a-4441-9477-536ee655f586" providerId="ADAL" clId="{A2BA67CC-59C2-4190-BCB0-C1A0FD266D18}" dt="2022-11-18T22:46:02.964" v="1982" actId="27636"/>
          <ac:spMkLst>
            <pc:docMk/>
            <pc:sldMk cId="2333378378" sldId="761"/>
            <ac:spMk id="2" creationId="{00000000-0000-0000-0000-000000000000}"/>
          </ac:spMkLst>
        </pc:spChg>
      </pc:sldChg>
      <pc:sldChg chg="modSp add mod">
        <pc:chgData name="Nina Marie Holmboe" userId="67e225b8-ea8a-4441-9477-536ee655f586" providerId="ADAL" clId="{A2BA67CC-59C2-4190-BCB0-C1A0FD266D18}" dt="2022-11-18T22:46:02.968" v="1983" actId="27636"/>
        <pc:sldMkLst>
          <pc:docMk/>
          <pc:sldMk cId="1043160034" sldId="762"/>
        </pc:sldMkLst>
        <pc:spChg chg="mod">
          <ac:chgData name="Nina Marie Holmboe" userId="67e225b8-ea8a-4441-9477-536ee655f586" providerId="ADAL" clId="{A2BA67CC-59C2-4190-BCB0-C1A0FD266D18}" dt="2022-11-18T22:46:02.968" v="1983" actId="27636"/>
          <ac:spMkLst>
            <pc:docMk/>
            <pc:sldMk cId="1043160034" sldId="762"/>
            <ac:spMk id="2" creationId="{00000000-0000-0000-0000-000000000000}"/>
          </ac:spMkLst>
        </pc:spChg>
      </pc:sldChg>
      <pc:sldChg chg="modSp mod modNotesTx">
        <pc:chgData name="Nina Marie Holmboe" userId="67e225b8-ea8a-4441-9477-536ee655f586" providerId="ADAL" clId="{A2BA67CC-59C2-4190-BCB0-C1A0FD266D18}" dt="2022-11-29T10:18:20.407" v="6781" actId="20577"/>
        <pc:sldMkLst>
          <pc:docMk/>
          <pc:sldMk cId="3260034346" sldId="765"/>
        </pc:sldMkLst>
        <pc:spChg chg="mod">
          <ac:chgData name="Nina Marie Holmboe" userId="67e225b8-ea8a-4441-9477-536ee655f586" providerId="ADAL" clId="{A2BA67CC-59C2-4190-BCB0-C1A0FD266D18}" dt="2022-11-27T20:28:15.996" v="2682" actId="20577"/>
          <ac:spMkLst>
            <pc:docMk/>
            <pc:sldMk cId="3260034346" sldId="765"/>
            <ac:spMk id="4" creationId="{00000000-0000-0000-0000-000000000000}"/>
          </ac:spMkLst>
        </pc:spChg>
        <pc:spChg chg="mod">
          <ac:chgData name="Nina Marie Holmboe" userId="67e225b8-ea8a-4441-9477-536ee655f586" providerId="ADAL" clId="{A2BA67CC-59C2-4190-BCB0-C1A0FD266D18}" dt="2022-11-29T10:18:03.330" v="6778" actId="1035"/>
          <ac:spMkLst>
            <pc:docMk/>
            <pc:sldMk cId="3260034346" sldId="765"/>
            <ac:spMk id="7" creationId="{00000000-0000-0000-0000-000000000000}"/>
          </ac:spMkLst>
        </pc:spChg>
        <pc:spChg chg="mod">
          <ac:chgData name="Nina Marie Holmboe" userId="67e225b8-ea8a-4441-9477-536ee655f586" providerId="ADAL" clId="{A2BA67CC-59C2-4190-BCB0-C1A0FD266D18}" dt="2022-11-29T10:18:20.407" v="6781" actId="20577"/>
          <ac:spMkLst>
            <pc:docMk/>
            <pc:sldMk cId="3260034346" sldId="765"/>
            <ac:spMk id="12" creationId="{00000000-0000-0000-0000-000000000000}"/>
          </ac:spMkLst>
        </pc:spChg>
      </pc:sldChg>
      <pc:sldChg chg="modSp add mod">
        <pc:chgData name="Nina Marie Holmboe" userId="67e225b8-ea8a-4441-9477-536ee655f586" providerId="ADAL" clId="{A2BA67CC-59C2-4190-BCB0-C1A0FD266D18}" dt="2022-11-18T22:46:02.953" v="1979" actId="27636"/>
        <pc:sldMkLst>
          <pc:docMk/>
          <pc:sldMk cId="1476260470" sldId="852"/>
        </pc:sldMkLst>
        <pc:spChg chg="mod">
          <ac:chgData name="Nina Marie Holmboe" userId="67e225b8-ea8a-4441-9477-536ee655f586" providerId="ADAL" clId="{A2BA67CC-59C2-4190-BCB0-C1A0FD266D18}" dt="2022-11-18T22:46:02.953" v="1979" actId="27636"/>
          <ac:spMkLst>
            <pc:docMk/>
            <pc:sldMk cId="1476260470" sldId="852"/>
            <ac:spMk id="26" creationId="{00000000-0000-0000-0000-000000000000}"/>
          </ac:spMkLst>
        </pc:spChg>
      </pc:sldChg>
      <pc:sldChg chg="add del">
        <pc:chgData name="Nina Marie Holmboe" userId="67e225b8-ea8a-4441-9477-536ee655f586" providerId="ADAL" clId="{A2BA67CC-59C2-4190-BCB0-C1A0FD266D18}" dt="2022-11-18T22:43:46.394" v="1970" actId="47"/>
        <pc:sldMkLst>
          <pc:docMk/>
          <pc:sldMk cId="1592065422" sldId="865"/>
        </pc:sldMkLst>
      </pc:sldChg>
      <pc:sldChg chg="add ord">
        <pc:chgData name="Nina Marie Holmboe" userId="67e225b8-ea8a-4441-9477-536ee655f586" providerId="ADAL" clId="{A2BA67CC-59C2-4190-BCB0-C1A0FD266D18}" dt="2022-11-27T22:31:13.209" v="5051"/>
        <pc:sldMkLst>
          <pc:docMk/>
          <pc:sldMk cId="1561440301" sldId="866"/>
        </pc:sldMkLst>
      </pc:sldChg>
      <pc:sldChg chg="modSp add del mod">
        <pc:chgData name="Nina Marie Holmboe" userId="67e225b8-ea8a-4441-9477-536ee655f586" providerId="ADAL" clId="{A2BA67CC-59C2-4190-BCB0-C1A0FD266D18}" dt="2022-11-20T14:09:06.397" v="1992" actId="2696"/>
        <pc:sldMkLst>
          <pc:docMk/>
          <pc:sldMk cId="2076744353" sldId="866"/>
        </pc:sldMkLst>
        <pc:spChg chg="mod">
          <ac:chgData name="Nina Marie Holmboe" userId="67e225b8-ea8a-4441-9477-536ee655f586" providerId="ADAL" clId="{A2BA67CC-59C2-4190-BCB0-C1A0FD266D18}" dt="2022-11-18T22:44:52.084" v="1976" actId="27636"/>
          <ac:spMkLst>
            <pc:docMk/>
            <pc:sldMk cId="2076744353" sldId="866"/>
            <ac:spMk id="3" creationId="{6F6F2168-740C-4511-9164-55F85B48248C}"/>
          </ac:spMkLst>
        </pc:spChg>
      </pc:sldChg>
      <pc:sldChg chg="modSp add del mod">
        <pc:chgData name="Nina Marie Holmboe" userId="67e225b8-ea8a-4441-9477-536ee655f586" providerId="ADAL" clId="{A2BA67CC-59C2-4190-BCB0-C1A0FD266D18}" dt="2022-11-27T21:39:13.693" v="3847" actId="2696"/>
        <pc:sldMkLst>
          <pc:docMk/>
          <pc:sldMk cId="2086706796" sldId="866"/>
        </pc:sldMkLst>
        <pc:spChg chg="mod">
          <ac:chgData name="Nina Marie Holmboe" userId="67e225b8-ea8a-4441-9477-536ee655f586" providerId="ADAL" clId="{A2BA67CC-59C2-4190-BCB0-C1A0FD266D18}" dt="2022-11-20T14:09:27.952" v="1994" actId="207"/>
          <ac:spMkLst>
            <pc:docMk/>
            <pc:sldMk cId="2086706796" sldId="866"/>
            <ac:spMk id="3" creationId="{6F6F2168-740C-4511-9164-55F85B48248C}"/>
          </ac:spMkLst>
        </pc:spChg>
      </pc:sldChg>
      <pc:sldChg chg="add del">
        <pc:chgData name="Nina Marie Holmboe" userId="67e225b8-ea8a-4441-9477-536ee655f586" providerId="ADAL" clId="{A2BA67CC-59C2-4190-BCB0-C1A0FD266D18}" dt="2022-11-18T22:43:48.107" v="1971" actId="47"/>
        <pc:sldMkLst>
          <pc:docMk/>
          <pc:sldMk cId="1575526728" sldId="872"/>
        </pc:sldMkLst>
      </pc:sldChg>
      <pc:sldChg chg="add del">
        <pc:chgData name="Nina Marie Holmboe" userId="67e225b8-ea8a-4441-9477-536ee655f586" providerId="ADAL" clId="{A2BA67CC-59C2-4190-BCB0-C1A0FD266D18}" dt="2022-11-18T22:43:48.685" v="1972" actId="47"/>
        <pc:sldMkLst>
          <pc:docMk/>
          <pc:sldMk cId="1464590687" sldId="873"/>
        </pc:sldMkLst>
      </pc:sldChg>
      <pc:sldChg chg="add del">
        <pc:chgData name="Nina Marie Holmboe" userId="67e225b8-ea8a-4441-9477-536ee655f586" providerId="ADAL" clId="{A2BA67CC-59C2-4190-BCB0-C1A0FD266D18}" dt="2022-11-18T22:43:50.267" v="1973" actId="47"/>
        <pc:sldMkLst>
          <pc:docMk/>
          <pc:sldMk cId="1243427764" sldId="874"/>
        </pc:sldMkLst>
      </pc:sldChg>
      <pc:sldChg chg="addSp delSp modSp add del mod addAnim delAnim">
        <pc:chgData name="Nina Marie Holmboe" userId="67e225b8-ea8a-4441-9477-536ee655f586" providerId="ADAL" clId="{A2BA67CC-59C2-4190-BCB0-C1A0FD266D18}" dt="2022-11-20T14:13:40.228" v="2156" actId="2696"/>
        <pc:sldMkLst>
          <pc:docMk/>
          <pc:sldMk cId="438789399" sldId="877"/>
        </pc:sldMkLst>
        <pc:spChg chg="add del mod">
          <ac:chgData name="Nina Marie Holmboe" userId="67e225b8-ea8a-4441-9477-536ee655f586" providerId="ADAL" clId="{A2BA67CC-59C2-4190-BCB0-C1A0FD266D18}" dt="2022-11-20T14:13:37.517" v="2155" actId="21"/>
          <ac:spMkLst>
            <pc:docMk/>
            <pc:sldMk cId="438789399" sldId="877"/>
            <ac:spMk id="3" creationId="{48FC7B71-2B07-421D-9494-DEFC2026A28A}"/>
          </ac:spMkLst>
        </pc:spChg>
        <pc:spChg chg="add del mod">
          <ac:chgData name="Nina Marie Holmboe" userId="67e225b8-ea8a-4441-9477-536ee655f586" providerId="ADAL" clId="{A2BA67CC-59C2-4190-BCB0-C1A0FD266D18}" dt="2022-11-20T14:13:37.517" v="2155" actId="21"/>
          <ac:spMkLst>
            <pc:docMk/>
            <pc:sldMk cId="438789399" sldId="877"/>
            <ac:spMk id="5" creationId="{27A51DF0-3DD6-2CC8-DFC7-B12D99BFF77B}"/>
          </ac:spMkLst>
        </pc:spChg>
      </pc:sldChg>
      <pc:sldChg chg="add">
        <pc:chgData name="Nina Marie Holmboe" userId="67e225b8-ea8a-4441-9477-536ee655f586" providerId="ADAL" clId="{A2BA67CC-59C2-4190-BCB0-C1A0FD266D18}" dt="2022-11-20T14:14:10.519" v="2157"/>
        <pc:sldMkLst>
          <pc:docMk/>
          <pc:sldMk cId="3730539195" sldId="877"/>
        </pc:sldMkLst>
      </pc:sldChg>
      <pc:sldChg chg="modSp add mod">
        <pc:chgData name="Nina Marie Holmboe" userId="67e225b8-ea8a-4441-9477-536ee655f586" providerId="ADAL" clId="{A2BA67CC-59C2-4190-BCB0-C1A0FD266D18}" dt="2022-11-20T14:13:16.361" v="2152" actId="20577"/>
        <pc:sldMkLst>
          <pc:docMk/>
          <pc:sldMk cId="1228871629" sldId="897"/>
        </pc:sldMkLst>
        <pc:spChg chg="mod">
          <ac:chgData name="Nina Marie Holmboe" userId="67e225b8-ea8a-4441-9477-536ee655f586" providerId="ADAL" clId="{A2BA67CC-59C2-4190-BCB0-C1A0FD266D18}" dt="2022-11-20T14:13:12.529" v="2137" actId="14100"/>
          <ac:spMkLst>
            <pc:docMk/>
            <pc:sldMk cId="1228871629" sldId="897"/>
            <ac:spMk id="4" creationId="{F6F03292-C0BA-4952-B897-8E43061CF164}"/>
          </ac:spMkLst>
        </pc:spChg>
        <pc:spChg chg="mod">
          <ac:chgData name="Nina Marie Holmboe" userId="67e225b8-ea8a-4441-9477-536ee655f586" providerId="ADAL" clId="{A2BA67CC-59C2-4190-BCB0-C1A0FD266D18}" dt="2022-11-20T14:13:12.529" v="2137" actId="14100"/>
          <ac:spMkLst>
            <pc:docMk/>
            <pc:sldMk cId="1228871629" sldId="897"/>
            <ac:spMk id="5" creationId="{0C9CA684-5534-47AF-9307-5D1A08B544C5}"/>
          </ac:spMkLst>
        </pc:spChg>
        <pc:spChg chg="mod">
          <ac:chgData name="Nina Marie Holmboe" userId="67e225b8-ea8a-4441-9477-536ee655f586" providerId="ADAL" clId="{A2BA67CC-59C2-4190-BCB0-C1A0FD266D18}" dt="2022-11-20T14:13:16.361" v="2152" actId="20577"/>
          <ac:spMkLst>
            <pc:docMk/>
            <pc:sldMk cId="1228871629" sldId="897"/>
            <ac:spMk id="7" creationId="{50852861-B709-4CB4-A34A-C582A99C5760}"/>
          </ac:spMkLst>
        </pc:spChg>
        <pc:spChg chg="mod">
          <ac:chgData name="Nina Marie Holmboe" userId="67e225b8-ea8a-4441-9477-536ee655f586" providerId="ADAL" clId="{A2BA67CC-59C2-4190-BCB0-C1A0FD266D18}" dt="2022-11-20T14:13:11.966" v="2134" actId="1076"/>
          <ac:spMkLst>
            <pc:docMk/>
            <pc:sldMk cId="1228871629" sldId="897"/>
            <ac:spMk id="9" creationId="{C4A1610C-D096-4028-9AC9-79FD9EBA6AFA}"/>
          </ac:spMkLst>
        </pc:spChg>
        <pc:spChg chg="mod">
          <ac:chgData name="Nina Marie Holmboe" userId="67e225b8-ea8a-4441-9477-536ee655f586" providerId="ADAL" clId="{A2BA67CC-59C2-4190-BCB0-C1A0FD266D18}" dt="2022-11-20T14:13:12.529" v="2137" actId="14100"/>
          <ac:spMkLst>
            <pc:docMk/>
            <pc:sldMk cId="1228871629" sldId="897"/>
            <ac:spMk id="10" creationId="{1503E49E-F749-4D13-BB16-FC1BCADD666D}"/>
          </ac:spMkLst>
        </pc:spChg>
        <pc:spChg chg="mod">
          <ac:chgData name="Nina Marie Holmboe" userId="67e225b8-ea8a-4441-9477-536ee655f586" providerId="ADAL" clId="{A2BA67CC-59C2-4190-BCB0-C1A0FD266D18}" dt="2022-11-20T14:13:12.807" v="2138" actId="1076"/>
          <ac:spMkLst>
            <pc:docMk/>
            <pc:sldMk cId="1228871629" sldId="897"/>
            <ac:spMk id="12" creationId="{31BE2AD1-CCA5-4FF2-B747-980148B5E51A}"/>
          </ac:spMkLst>
        </pc:spChg>
        <pc:cxnChg chg="mod">
          <ac:chgData name="Nina Marie Holmboe" userId="67e225b8-ea8a-4441-9477-536ee655f586" providerId="ADAL" clId="{A2BA67CC-59C2-4190-BCB0-C1A0FD266D18}" dt="2022-11-20T14:13:12.529" v="2137" actId="14100"/>
          <ac:cxnSpMkLst>
            <pc:docMk/>
            <pc:sldMk cId="1228871629" sldId="897"/>
            <ac:cxnSpMk id="16" creationId="{08396E30-4D83-4C7D-B53C-3B562051D5BB}"/>
          </ac:cxnSpMkLst>
        </pc:cxnChg>
        <pc:cxnChg chg="mod">
          <ac:chgData name="Nina Marie Holmboe" userId="67e225b8-ea8a-4441-9477-536ee655f586" providerId="ADAL" clId="{A2BA67CC-59C2-4190-BCB0-C1A0FD266D18}" dt="2022-11-20T14:13:12.529" v="2137" actId="14100"/>
          <ac:cxnSpMkLst>
            <pc:docMk/>
            <pc:sldMk cId="1228871629" sldId="897"/>
            <ac:cxnSpMk id="23" creationId="{E00A1C99-6092-48C2-87C3-3F1B0FBCCCF6}"/>
          </ac:cxnSpMkLst>
        </pc:cxnChg>
      </pc:sldChg>
      <pc:sldChg chg="modSp add mod">
        <pc:chgData name="Nina Marie Holmboe" userId="67e225b8-ea8a-4441-9477-536ee655f586" providerId="ADAL" clId="{A2BA67CC-59C2-4190-BCB0-C1A0FD266D18}" dt="2022-11-18T22:50:52.277" v="1991" actId="27636"/>
        <pc:sldMkLst>
          <pc:docMk/>
          <pc:sldMk cId="4038131659" sldId="899"/>
        </pc:sldMkLst>
        <pc:spChg chg="mod">
          <ac:chgData name="Nina Marie Holmboe" userId="67e225b8-ea8a-4441-9477-536ee655f586" providerId="ADAL" clId="{A2BA67CC-59C2-4190-BCB0-C1A0FD266D18}" dt="2022-11-18T22:50:52.277" v="1991" actId="27636"/>
          <ac:spMkLst>
            <pc:docMk/>
            <pc:sldMk cId="4038131659" sldId="899"/>
            <ac:spMk id="3" creationId="{7F16C5E2-2556-4292-B485-E199DD4FF634}"/>
          </ac:spMkLst>
        </pc:spChg>
      </pc:sldChg>
      <pc:sldChg chg="modSp add mod">
        <pc:chgData name="Nina Marie Holmboe" userId="67e225b8-ea8a-4441-9477-536ee655f586" providerId="ADAL" clId="{A2BA67CC-59C2-4190-BCB0-C1A0FD266D18}" dt="2022-11-18T22:49:42.839" v="1987" actId="27636"/>
        <pc:sldMkLst>
          <pc:docMk/>
          <pc:sldMk cId="2225634992" sldId="900"/>
        </pc:sldMkLst>
        <pc:spChg chg="mod">
          <ac:chgData name="Nina Marie Holmboe" userId="67e225b8-ea8a-4441-9477-536ee655f586" providerId="ADAL" clId="{A2BA67CC-59C2-4190-BCB0-C1A0FD266D18}" dt="2022-11-18T22:49:42.837" v="1986" actId="27636"/>
          <ac:spMkLst>
            <pc:docMk/>
            <pc:sldMk cId="2225634992" sldId="900"/>
            <ac:spMk id="3" creationId="{98E74868-0BA1-4C90-9D86-634E1D585582}"/>
          </ac:spMkLst>
        </pc:spChg>
        <pc:spChg chg="mod">
          <ac:chgData name="Nina Marie Holmboe" userId="67e225b8-ea8a-4441-9477-536ee655f586" providerId="ADAL" clId="{A2BA67CC-59C2-4190-BCB0-C1A0FD266D18}" dt="2022-11-18T22:49:42.839" v="1987" actId="27636"/>
          <ac:spMkLst>
            <pc:docMk/>
            <pc:sldMk cId="2225634992" sldId="900"/>
            <ac:spMk id="33" creationId="{B55F859C-2062-484D-8AFE-B02B9DA68F69}"/>
          </ac:spMkLst>
        </pc:spChg>
      </pc:sldChg>
      <pc:sldChg chg="add">
        <pc:chgData name="Nina Marie Holmboe" userId="67e225b8-ea8a-4441-9477-536ee655f586" providerId="ADAL" clId="{A2BA67CC-59C2-4190-BCB0-C1A0FD266D18}" dt="2022-11-18T22:44:51.993" v="1974"/>
        <pc:sldMkLst>
          <pc:docMk/>
          <pc:sldMk cId="2347065518" sldId="901"/>
        </pc:sldMkLst>
      </pc:sldChg>
      <pc:sldChg chg="add">
        <pc:chgData name="Nina Marie Holmboe" userId="67e225b8-ea8a-4441-9477-536ee655f586" providerId="ADAL" clId="{A2BA67CC-59C2-4190-BCB0-C1A0FD266D18}" dt="2022-11-18T22:41:58.742" v="1965"/>
        <pc:sldMkLst>
          <pc:docMk/>
          <pc:sldMk cId="3358854507" sldId="918"/>
        </pc:sldMkLst>
      </pc:sldChg>
      <pc:sldChg chg="add">
        <pc:chgData name="Nina Marie Holmboe" userId="67e225b8-ea8a-4441-9477-536ee655f586" providerId="ADAL" clId="{A2BA67CC-59C2-4190-BCB0-C1A0FD266D18}" dt="2022-11-18T22:46:02.887" v="1977"/>
        <pc:sldMkLst>
          <pc:docMk/>
          <pc:sldMk cId="4123637478" sldId="919"/>
        </pc:sldMkLst>
      </pc:sldChg>
      <pc:sldChg chg="modSp add mod">
        <pc:chgData name="Nina Marie Holmboe" userId="67e225b8-ea8a-4441-9477-536ee655f586" providerId="ADAL" clId="{A2BA67CC-59C2-4190-BCB0-C1A0FD266D18}" dt="2022-11-27T22:15:25.593" v="4553" actId="20577"/>
        <pc:sldMkLst>
          <pc:docMk/>
          <pc:sldMk cId="3603547642" sldId="2051"/>
        </pc:sldMkLst>
        <pc:spChg chg="mod">
          <ac:chgData name="Nina Marie Holmboe" userId="67e225b8-ea8a-4441-9477-536ee655f586" providerId="ADAL" clId="{A2BA67CC-59C2-4190-BCB0-C1A0FD266D18}" dt="2022-11-27T22:15:25.593" v="4553" actId="20577"/>
          <ac:spMkLst>
            <pc:docMk/>
            <pc:sldMk cId="3603547642" sldId="2051"/>
            <ac:spMk id="2" creationId="{3196B5C6-5C6D-5FE0-DE31-6D4DA57AFD2D}"/>
          </ac:spMkLst>
        </pc:spChg>
      </pc:sldChg>
      <pc:sldChg chg="modSp add mod">
        <pc:chgData name="Nina Marie Holmboe" userId="67e225b8-ea8a-4441-9477-536ee655f586" providerId="ADAL" clId="{A2BA67CC-59C2-4190-BCB0-C1A0FD266D18}" dt="2022-11-20T14:16:16.434" v="2161" actId="14100"/>
        <pc:sldMkLst>
          <pc:docMk/>
          <pc:sldMk cId="2610176163" sldId="2052"/>
        </pc:sldMkLst>
        <pc:spChg chg="mod">
          <ac:chgData name="Nina Marie Holmboe" userId="67e225b8-ea8a-4441-9477-536ee655f586" providerId="ADAL" clId="{A2BA67CC-59C2-4190-BCB0-C1A0FD266D18}" dt="2022-11-20T14:16:16.434" v="2161" actId="14100"/>
          <ac:spMkLst>
            <pc:docMk/>
            <pc:sldMk cId="2610176163" sldId="2052"/>
            <ac:spMk id="3" creationId="{515E50B7-7A21-423F-94CB-C1698B422E0F}"/>
          </ac:spMkLst>
        </pc:spChg>
      </pc:sldChg>
      <pc:sldChg chg="addSp modSp add">
        <pc:chgData name="Nina Marie Holmboe" userId="67e225b8-ea8a-4441-9477-536ee655f586" providerId="ADAL" clId="{A2BA67CC-59C2-4190-BCB0-C1A0FD266D18}" dt="2022-11-18T21:37:21.893" v="1602"/>
        <pc:sldMkLst>
          <pc:docMk/>
          <pc:sldMk cId="1726621536" sldId="2066"/>
        </pc:sldMkLst>
        <pc:spChg chg="add mod">
          <ac:chgData name="Nina Marie Holmboe" userId="67e225b8-ea8a-4441-9477-536ee655f586" providerId="ADAL" clId="{A2BA67CC-59C2-4190-BCB0-C1A0FD266D18}" dt="2022-11-18T21:37:21.893" v="1602"/>
          <ac:spMkLst>
            <pc:docMk/>
            <pc:sldMk cId="1726621536" sldId="2066"/>
            <ac:spMk id="8" creationId="{CB077248-E31B-25F5-A387-AD952CA0864F}"/>
          </ac:spMkLst>
        </pc:spChg>
      </pc:sldChg>
      <pc:sldChg chg="add del">
        <pc:chgData name="Nina Marie Holmboe" userId="67e225b8-ea8a-4441-9477-536ee655f586" providerId="ADAL" clId="{A2BA67CC-59C2-4190-BCB0-C1A0FD266D18}" dt="2022-11-18T21:36:58.321" v="1600" actId="2696"/>
        <pc:sldMkLst>
          <pc:docMk/>
          <pc:sldMk cId="3858950261" sldId="2066"/>
        </pc:sldMkLst>
      </pc:sldChg>
      <pc:sldChg chg="add delCm modCm">
        <pc:chgData name="Nina Marie Holmboe" userId="67e225b8-ea8a-4441-9477-536ee655f586" providerId="ADAL" clId="{A2BA67CC-59C2-4190-BCB0-C1A0FD266D18}" dt="2022-11-29T11:27:38.912" v="7006"/>
        <pc:sldMkLst>
          <pc:docMk/>
          <pc:sldMk cId="1013181247" sldId="2100"/>
        </pc:sldMkLst>
      </pc:sldChg>
      <pc:sldChg chg="add del">
        <pc:chgData name="Nina Marie Holmboe" userId="67e225b8-ea8a-4441-9477-536ee655f586" providerId="ADAL" clId="{A2BA67CC-59C2-4190-BCB0-C1A0FD266D18}" dt="2022-11-27T21:39:13.693" v="3847" actId="2696"/>
        <pc:sldMkLst>
          <pc:docMk/>
          <pc:sldMk cId="1706114501" sldId="2100"/>
        </pc:sldMkLst>
      </pc:sldChg>
      <pc:sldChg chg="add del">
        <pc:chgData name="Nina Marie Holmboe" userId="67e225b8-ea8a-4441-9477-536ee655f586" providerId="ADAL" clId="{A2BA67CC-59C2-4190-BCB0-C1A0FD266D18}" dt="2022-11-18T21:32:18.334" v="1520" actId="2696"/>
        <pc:sldMkLst>
          <pc:docMk/>
          <pc:sldMk cId="4223169601" sldId="2100"/>
        </pc:sldMkLst>
      </pc:sldChg>
      <pc:sldChg chg="add">
        <pc:chgData name="Nina Marie Holmboe" userId="67e225b8-ea8a-4441-9477-536ee655f586" providerId="ADAL" clId="{A2BA67CC-59C2-4190-BCB0-C1A0FD266D18}" dt="2022-11-18T21:08:08.295" v="1114"/>
        <pc:sldMkLst>
          <pc:docMk/>
          <pc:sldMk cId="2446091209" sldId="2101"/>
        </pc:sldMkLst>
      </pc:sldChg>
      <pc:sldChg chg="addSp modSp add mod modAnim">
        <pc:chgData name="Nina Marie Holmboe" userId="67e225b8-ea8a-4441-9477-536ee655f586" providerId="ADAL" clId="{A2BA67CC-59C2-4190-BCB0-C1A0FD266D18}" dt="2022-11-18T19:47:44.192" v="889"/>
        <pc:sldMkLst>
          <pc:docMk/>
          <pc:sldMk cId="1566921051" sldId="2159"/>
        </pc:sldMkLst>
        <pc:spChg chg="mod">
          <ac:chgData name="Nina Marie Holmboe" userId="67e225b8-ea8a-4441-9477-536ee655f586" providerId="ADAL" clId="{A2BA67CC-59C2-4190-BCB0-C1A0FD266D18}" dt="2022-11-18T19:45:57.974" v="877" actId="20577"/>
          <ac:spMkLst>
            <pc:docMk/>
            <pc:sldMk cId="1566921051" sldId="2159"/>
            <ac:spMk id="8" creationId="{BD41F4E2-82F6-96D0-9309-B1FCBC42C95E}"/>
          </ac:spMkLst>
        </pc:spChg>
        <pc:cxnChg chg="add mod">
          <ac:chgData name="Nina Marie Holmboe" userId="67e225b8-ea8a-4441-9477-536ee655f586" providerId="ADAL" clId="{A2BA67CC-59C2-4190-BCB0-C1A0FD266D18}" dt="2022-11-18T19:46:47.015" v="883" actId="1582"/>
          <ac:cxnSpMkLst>
            <pc:docMk/>
            <pc:sldMk cId="1566921051" sldId="2159"/>
            <ac:cxnSpMk id="6" creationId="{20A06458-8BB0-F67F-8973-1C0C2591F994}"/>
          </ac:cxnSpMkLst>
        </pc:cxnChg>
        <pc:cxnChg chg="add mod">
          <ac:chgData name="Nina Marie Holmboe" userId="67e225b8-ea8a-4441-9477-536ee655f586" providerId="ADAL" clId="{A2BA67CC-59C2-4190-BCB0-C1A0FD266D18}" dt="2022-11-18T19:46:58.366" v="886" actId="14100"/>
          <ac:cxnSpMkLst>
            <pc:docMk/>
            <pc:sldMk cId="1566921051" sldId="2159"/>
            <ac:cxnSpMk id="13" creationId="{778955CC-C32B-559B-59DA-0C1609083F28}"/>
          </ac:cxnSpMkLst>
        </pc:cxnChg>
      </pc:sldChg>
      <pc:sldChg chg="addSp modSp add">
        <pc:chgData name="Nina Marie Holmboe" userId="67e225b8-ea8a-4441-9477-536ee655f586" providerId="ADAL" clId="{A2BA67CC-59C2-4190-BCB0-C1A0FD266D18}" dt="2022-11-18T19:42:43.334" v="780"/>
        <pc:sldMkLst>
          <pc:docMk/>
          <pc:sldMk cId="969037063" sldId="2160"/>
        </pc:sldMkLst>
        <pc:spChg chg="add mod">
          <ac:chgData name="Nina Marie Holmboe" userId="67e225b8-ea8a-4441-9477-536ee655f586" providerId="ADAL" clId="{A2BA67CC-59C2-4190-BCB0-C1A0FD266D18}" dt="2022-11-18T19:42:43.334" v="780"/>
          <ac:spMkLst>
            <pc:docMk/>
            <pc:sldMk cId="969037063" sldId="2160"/>
            <ac:spMk id="5" creationId="{B2C44832-A863-D354-D646-7A32B9BC167B}"/>
          </ac:spMkLst>
        </pc:spChg>
      </pc:sldChg>
      <pc:sldChg chg="addSp modSp add">
        <pc:chgData name="Nina Marie Holmboe" userId="67e225b8-ea8a-4441-9477-536ee655f586" providerId="ADAL" clId="{A2BA67CC-59C2-4190-BCB0-C1A0FD266D18}" dt="2022-11-18T19:42:46.505" v="781"/>
        <pc:sldMkLst>
          <pc:docMk/>
          <pc:sldMk cId="712570862" sldId="2161"/>
        </pc:sldMkLst>
        <pc:spChg chg="add mod">
          <ac:chgData name="Nina Marie Holmboe" userId="67e225b8-ea8a-4441-9477-536ee655f586" providerId="ADAL" clId="{A2BA67CC-59C2-4190-BCB0-C1A0FD266D18}" dt="2022-11-18T19:42:46.505" v="781"/>
          <ac:spMkLst>
            <pc:docMk/>
            <pc:sldMk cId="712570862" sldId="2161"/>
            <ac:spMk id="4" creationId="{BC8651B0-0F13-2B67-E3E6-ADB36F284A6E}"/>
          </ac:spMkLst>
        </pc:spChg>
      </pc:sldChg>
      <pc:sldChg chg="modSp mod">
        <pc:chgData name="Nina Marie Holmboe" userId="67e225b8-ea8a-4441-9477-536ee655f586" providerId="ADAL" clId="{A2BA67CC-59C2-4190-BCB0-C1A0FD266D18}" dt="2022-11-18T21:08:55.250" v="1132" actId="6549"/>
        <pc:sldMkLst>
          <pc:docMk/>
          <pc:sldMk cId="3533076714" sldId="2163"/>
        </pc:sldMkLst>
        <pc:spChg chg="mod">
          <ac:chgData name="Nina Marie Holmboe" userId="67e225b8-ea8a-4441-9477-536ee655f586" providerId="ADAL" clId="{A2BA67CC-59C2-4190-BCB0-C1A0FD266D18}" dt="2022-11-18T21:08:55.250" v="1132" actId="6549"/>
          <ac:spMkLst>
            <pc:docMk/>
            <pc:sldMk cId="3533076714" sldId="2163"/>
            <ac:spMk id="2" creationId="{9391BEDF-7F8A-80D7-0753-B2E3FC8DA769}"/>
          </ac:spMkLst>
        </pc:spChg>
        <pc:spChg chg="mod">
          <ac:chgData name="Nina Marie Holmboe" userId="67e225b8-ea8a-4441-9477-536ee655f586" providerId="ADAL" clId="{A2BA67CC-59C2-4190-BCB0-C1A0FD266D18}" dt="2022-11-18T19:39:54.489" v="766" actId="6549"/>
          <ac:spMkLst>
            <pc:docMk/>
            <pc:sldMk cId="3533076714" sldId="2163"/>
            <ac:spMk id="6" creationId="{7C662522-7502-EC28-0125-B7A225C8BD8E}"/>
          </ac:spMkLst>
        </pc:spChg>
      </pc:sldChg>
      <pc:sldChg chg="modSp del mod">
        <pc:chgData name="Nina Marie Holmboe" userId="67e225b8-ea8a-4441-9477-536ee655f586" providerId="ADAL" clId="{A2BA67CC-59C2-4190-BCB0-C1A0FD266D18}" dt="2022-11-18T19:33:34.639" v="709" actId="47"/>
        <pc:sldMkLst>
          <pc:docMk/>
          <pc:sldMk cId="4128424863" sldId="2164"/>
        </pc:sldMkLst>
        <pc:spChg chg="mod">
          <ac:chgData name="Nina Marie Holmboe" userId="67e225b8-ea8a-4441-9477-536ee655f586" providerId="ADAL" clId="{A2BA67CC-59C2-4190-BCB0-C1A0FD266D18}" dt="2022-11-18T19:29:52.543" v="692" actId="21"/>
          <ac:spMkLst>
            <pc:docMk/>
            <pc:sldMk cId="4128424863" sldId="2164"/>
            <ac:spMk id="6" creationId="{0AA7D335-49D0-39E3-921A-5D0A994EE397}"/>
          </ac:spMkLst>
        </pc:spChg>
      </pc:sldChg>
      <pc:sldChg chg="del">
        <pc:chgData name="Nina Marie Holmboe" userId="67e225b8-ea8a-4441-9477-536ee655f586" providerId="ADAL" clId="{A2BA67CC-59C2-4190-BCB0-C1A0FD266D18}" dt="2022-11-18T19:41:11.642" v="779" actId="47"/>
        <pc:sldMkLst>
          <pc:docMk/>
          <pc:sldMk cId="2962342723" sldId="2169"/>
        </pc:sldMkLst>
      </pc:sldChg>
      <pc:sldChg chg="del">
        <pc:chgData name="Nina Marie Holmboe" userId="67e225b8-ea8a-4441-9477-536ee655f586" providerId="ADAL" clId="{A2BA67CC-59C2-4190-BCB0-C1A0FD266D18}" dt="2022-11-18T21:14:07.014" v="1162" actId="47"/>
        <pc:sldMkLst>
          <pc:docMk/>
          <pc:sldMk cId="2237331716" sldId="2170"/>
        </pc:sldMkLst>
      </pc:sldChg>
      <pc:sldChg chg="modSp add mod ord">
        <pc:chgData name="Nina Marie Holmboe" userId="67e225b8-ea8a-4441-9477-536ee655f586" providerId="ADAL" clId="{A2BA67CC-59C2-4190-BCB0-C1A0FD266D18}" dt="2022-11-20T14:10:48.439" v="2100"/>
        <pc:sldMkLst>
          <pc:docMk/>
          <pc:sldMk cId="3273900328" sldId="2172"/>
        </pc:sldMkLst>
        <pc:spChg chg="mod">
          <ac:chgData name="Nina Marie Holmboe" userId="67e225b8-ea8a-4441-9477-536ee655f586" providerId="ADAL" clId="{A2BA67CC-59C2-4190-BCB0-C1A0FD266D18}" dt="2022-11-18T22:40:27.498" v="1964" actId="27636"/>
          <ac:spMkLst>
            <pc:docMk/>
            <pc:sldMk cId="3273900328" sldId="2172"/>
            <ac:spMk id="4" creationId="{E7A43377-CB2F-11DE-01BC-0CF3A3EDDF8C}"/>
          </ac:spMkLst>
        </pc:spChg>
      </pc:sldChg>
      <pc:sldChg chg="addSp modSp mod">
        <pc:chgData name="Nina Marie Holmboe" userId="67e225b8-ea8a-4441-9477-536ee655f586" providerId="ADAL" clId="{A2BA67CC-59C2-4190-BCB0-C1A0FD266D18}" dt="2022-11-18T19:02:04.339" v="402" actId="20577"/>
        <pc:sldMkLst>
          <pc:docMk/>
          <pc:sldMk cId="2844469388" sldId="2176"/>
        </pc:sldMkLst>
        <pc:spChg chg="add mod">
          <ac:chgData name="Nina Marie Holmboe" userId="67e225b8-ea8a-4441-9477-536ee655f586" providerId="ADAL" clId="{A2BA67CC-59C2-4190-BCB0-C1A0FD266D18}" dt="2022-11-18T19:02:04.339" v="402" actId="20577"/>
          <ac:spMkLst>
            <pc:docMk/>
            <pc:sldMk cId="2844469388" sldId="2176"/>
            <ac:spMk id="2" creationId="{ECCFBC75-D480-EBA6-BEE4-2250DC596A36}"/>
          </ac:spMkLst>
        </pc:spChg>
      </pc:sldChg>
      <pc:sldChg chg="addSp modSp del">
        <pc:chgData name="Nina Marie Holmboe" userId="67e225b8-ea8a-4441-9477-536ee655f586" providerId="ADAL" clId="{A2BA67CC-59C2-4190-BCB0-C1A0FD266D18}" dt="2022-11-18T21:42:27.893" v="1682" actId="2696"/>
        <pc:sldMkLst>
          <pc:docMk/>
          <pc:sldMk cId="1289277925" sldId="2177"/>
        </pc:sldMkLst>
        <pc:spChg chg="add mod">
          <ac:chgData name="Nina Marie Holmboe" userId="67e225b8-ea8a-4441-9477-536ee655f586" providerId="ADAL" clId="{A2BA67CC-59C2-4190-BCB0-C1A0FD266D18}" dt="2022-11-18T19:02:24.508" v="404"/>
          <ac:spMkLst>
            <pc:docMk/>
            <pc:sldMk cId="1289277925" sldId="2177"/>
            <ac:spMk id="4" creationId="{7DBDCF3F-772A-5D77-33C3-4D281717D1D0}"/>
          </ac:spMkLst>
        </pc:spChg>
      </pc:sldChg>
      <pc:sldChg chg="add">
        <pc:chgData name="Nina Marie Holmboe" userId="67e225b8-ea8a-4441-9477-536ee655f586" providerId="ADAL" clId="{A2BA67CC-59C2-4190-BCB0-C1A0FD266D18}" dt="2022-11-18T21:42:40.824" v="1683"/>
        <pc:sldMkLst>
          <pc:docMk/>
          <pc:sldMk cId="2926312353" sldId="2177"/>
        </pc:sldMkLst>
      </pc:sldChg>
      <pc:sldChg chg="addSp modSp mod modAnim">
        <pc:chgData name="Nina Marie Holmboe" userId="67e225b8-ea8a-4441-9477-536ee655f586" providerId="ADAL" clId="{A2BA67CC-59C2-4190-BCB0-C1A0FD266D18}" dt="2022-12-07T12:19:19.246" v="7676" actId="20577"/>
        <pc:sldMkLst>
          <pc:docMk/>
          <pc:sldMk cId="2255878661" sldId="2178"/>
        </pc:sldMkLst>
        <pc:spChg chg="add mod">
          <ac:chgData name="Nina Marie Holmboe" userId="67e225b8-ea8a-4441-9477-536ee655f586" providerId="ADAL" clId="{A2BA67CC-59C2-4190-BCB0-C1A0FD266D18}" dt="2022-11-29T10:22:47.011" v="6916" actId="1037"/>
          <ac:spMkLst>
            <pc:docMk/>
            <pc:sldMk cId="2255878661" sldId="2178"/>
            <ac:spMk id="2" creationId="{56D38EE7-7D1A-22FD-8005-1DA624ECB790}"/>
          </ac:spMkLst>
        </pc:spChg>
        <pc:spChg chg="mod">
          <ac:chgData name="Nina Marie Holmboe" userId="67e225b8-ea8a-4441-9477-536ee655f586" providerId="ADAL" clId="{A2BA67CC-59C2-4190-BCB0-C1A0FD266D18}" dt="2022-11-29T10:24:53.729" v="6968" actId="404"/>
          <ac:spMkLst>
            <pc:docMk/>
            <pc:sldMk cId="2255878661" sldId="2178"/>
            <ac:spMk id="3" creationId="{F4594483-1316-4064-D379-0955E0FA5BDC}"/>
          </ac:spMkLst>
        </pc:spChg>
        <pc:spChg chg="mod">
          <ac:chgData name="Nina Marie Holmboe" userId="67e225b8-ea8a-4441-9477-536ee655f586" providerId="ADAL" clId="{A2BA67CC-59C2-4190-BCB0-C1A0FD266D18}" dt="2022-11-29T10:17:00.516" v="6756" actId="20577"/>
          <ac:spMkLst>
            <pc:docMk/>
            <pc:sldMk cId="2255878661" sldId="2178"/>
            <ac:spMk id="27" creationId="{B7F8CF9C-7C66-CCA1-B31B-08A8074AF315}"/>
          </ac:spMkLst>
        </pc:spChg>
        <pc:spChg chg="mod">
          <ac:chgData name="Nina Marie Holmboe" userId="67e225b8-ea8a-4441-9477-536ee655f586" providerId="ADAL" clId="{A2BA67CC-59C2-4190-BCB0-C1A0FD266D18}" dt="2022-11-28T12:00:34.449" v="5429" actId="1038"/>
          <ac:spMkLst>
            <pc:docMk/>
            <pc:sldMk cId="2255878661" sldId="2178"/>
            <ac:spMk id="37" creationId="{465C9967-336A-5DAB-C6A1-BE337B784ECA}"/>
          </ac:spMkLst>
        </pc:spChg>
        <pc:graphicFrameChg chg="mod modGraphic">
          <ac:chgData name="Nina Marie Holmboe" userId="67e225b8-ea8a-4441-9477-536ee655f586" providerId="ADAL" clId="{A2BA67CC-59C2-4190-BCB0-C1A0FD266D18}" dt="2022-12-07T12:19:19.246" v="7676" actId="20577"/>
          <ac:graphicFrameMkLst>
            <pc:docMk/>
            <pc:sldMk cId="2255878661" sldId="2178"/>
            <ac:graphicFrameMk id="33" creationId="{3F3D5C17-0952-6CBB-9824-C42272E647A4}"/>
          </ac:graphicFrameMkLst>
        </pc:graphicFrameChg>
        <pc:graphicFrameChg chg="mod">
          <ac:chgData name="Nina Marie Holmboe" userId="67e225b8-ea8a-4441-9477-536ee655f586" providerId="ADAL" clId="{A2BA67CC-59C2-4190-BCB0-C1A0FD266D18}" dt="2022-11-28T12:05:04.593" v="5496" actId="108"/>
          <ac:graphicFrameMkLst>
            <pc:docMk/>
            <pc:sldMk cId="2255878661" sldId="2178"/>
            <ac:graphicFrameMk id="34" creationId="{6693EC52-0F33-FA39-2C2B-BB5EB251BA8C}"/>
          </ac:graphicFrameMkLst>
        </pc:graphicFrameChg>
      </pc:sldChg>
      <pc:sldChg chg="addSp modSp mod">
        <pc:chgData name="Nina Marie Holmboe" userId="67e225b8-ea8a-4441-9477-536ee655f586" providerId="ADAL" clId="{A2BA67CC-59C2-4190-BCB0-C1A0FD266D18}" dt="2022-11-25T09:04:35.833" v="2627" actId="20577"/>
        <pc:sldMkLst>
          <pc:docMk/>
          <pc:sldMk cId="198303972" sldId="2179"/>
        </pc:sldMkLst>
        <pc:spChg chg="add mod">
          <ac:chgData name="Nina Marie Holmboe" userId="67e225b8-ea8a-4441-9477-536ee655f586" providerId="ADAL" clId="{A2BA67CC-59C2-4190-BCB0-C1A0FD266D18}" dt="2022-11-18T19:02:18.910" v="403"/>
          <ac:spMkLst>
            <pc:docMk/>
            <pc:sldMk cId="198303972" sldId="2179"/>
            <ac:spMk id="2" creationId="{51B268DE-5C08-86F2-2240-777CEE264DC0}"/>
          </ac:spMkLst>
        </pc:spChg>
        <pc:spChg chg="mod">
          <ac:chgData name="Nina Marie Holmboe" userId="67e225b8-ea8a-4441-9477-536ee655f586" providerId="ADAL" clId="{A2BA67CC-59C2-4190-BCB0-C1A0FD266D18}" dt="2022-11-25T09:00:49.133" v="2612" actId="20577"/>
          <ac:spMkLst>
            <pc:docMk/>
            <pc:sldMk cId="198303972" sldId="2179"/>
            <ac:spMk id="5" creationId="{35671216-110C-FC82-E1FA-DB56034D5B78}"/>
          </ac:spMkLst>
        </pc:spChg>
        <pc:spChg chg="mod">
          <ac:chgData name="Nina Marie Holmboe" userId="67e225b8-ea8a-4441-9477-536ee655f586" providerId="ADAL" clId="{A2BA67CC-59C2-4190-BCB0-C1A0FD266D18}" dt="2022-11-25T09:04:35.833" v="2627" actId="20577"/>
          <ac:spMkLst>
            <pc:docMk/>
            <pc:sldMk cId="198303972" sldId="2179"/>
            <ac:spMk id="14" creationId="{EF8B2985-2197-D36D-E5E2-1ABADBF2DF28}"/>
          </ac:spMkLst>
        </pc:spChg>
      </pc:sldChg>
      <pc:sldChg chg="addSp delSp modSp del mod delAnim modAnim">
        <pc:chgData name="Nina Marie Holmboe" userId="67e225b8-ea8a-4441-9477-536ee655f586" providerId="ADAL" clId="{A2BA67CC-59C2-4190-BCB0-C1A0FD266D18}" dt="2022-12-05T14:52:21.170" v="7589" actId="47"/>
        <pc:sldMkLst>
          <pc:docMk/>
          <pc:sldMk cId="4270635165" sldId="2180"/>
        </pc:sldMkLst>
        <pc:spChg chg="mod">
          <ac:chgData name="Nina Marie Holmboe" userId="67e225b8-ea8a-4441-9477-536ee655f586" providerId="ADAL" clId="{A2BA67CC-59C2-4190-BCB0-C1A0FD266D18}" dt="2022-11-18T19:30:48.776" v="701" actId="27636"/>
          <ac:spMkLst>
            <pc:docMk/>
            <pc:sldMk cId="4270635165" sldId="2180"/>
            <ac:spMk id="2" creationId="{1CF7BE6E-0CCB-3C8C-8144-C6F55EBD543A}"/>
          </ac:spMkLst>
        </pc:spChg>
        <pc:spChg chg="del">
          <ac:chgData name="Nina Marie Holmboe" userId="67e225b8-ea8a-4441-9477-536ee655f586" providerId="ADAL" clId="{A2BA67CC-59C2-4190-BCB0-C1A0FD266D18}" dt="2022-11-18T19:27:33.498" v="633" actId="478"/>
          <ac:spMkLst>
            <pc:docMk/>
            <pc:sldMk cId="4270635165" sldId="2180"/>
            <ac:spMk id="3" creationId="{CE7FC3E1-5E4D-F548-8035-C716EB0F1E44}"/>
          </ac:spMkLst>
        </pc:spChg>
        <pc:spChg chg="del mod">
          <ac:chgData name="Nina Marie Holmboe" userId="67e225b8-ea8a-4441-9477-536ee655f586" providerId="ADAL" clId="{A2BA67CC-59C2-4190-BCB0-C1A0FD266D18}" dt="2022-12-05T14:52:14.027" v="7587"/>
          <ac:spMkLst>
            <pc:docMk/>
            <pc:sldMk cId="4270635165" sldId="2180"/>
            <ac:spMk id="4" creationId="{28DE3DF2-8001-04CF-9EE3-A5B0EF13A9F8}"/>
          </ac:spMkLst>
        </pc:spChg>
        <pc:spChg chg="del">
          <ac:chgData name="Nina Marie Holmboe" userId="67e225b8-ea8a-4441-9477-536ee655f586" providerId="ADAL" clId="{A2BA67CC-59C2-4190-BCB0-C1A0FD266D18}" dt="2022-11-18T19:27:37.304" v="634" actId="478"/>
          <ac:spMkLst>
            <pc:docMk/>
            <pc:sldMk cId="4270635165" sldId="2180"/>
            <ac:spMk id="5" creationId="{DD05E81F-A85F-22C4-DA40-4BC42A4329B2}"/>
          </ac:spMkLst>
        </pc:spChg>
        <pc:spChg chg="del mod">
          <ac:chgData name="Nina Marie Holmboe" userId="67e225b8-ea8a-4441-9477-536ee655f586" providerId="ADAL" clId="{A2BA67CC-59C2-4190-BCB0-C1A0FD266D18}" dt="2022-11-18T19:29:15.574" v="654"/>
          <ac:spMkLst>
            <pc:docMk/>
            <pc:sldMk cId="4270635165" sldId="2180"/>
            <ac:spMk id="7" creationId="{894171B9-965B-6F69-6A07-919E6261BEE7}"/>
          </ac:spMkLst>
        </pc:spChg>
        <pc:picChg chg="del mod">
          <ac:chgData name="Nina Marie Holmboe" userId="67e225b8-ea8a-4441-9477-536ee655f586" providerId="ADAL" clId="{A2BA67CC-59C2-4190-BCB0-C1A0FD266D18}" dt="2022-12-05T14:51:59.030" v="7581" actId="21"/>
          <ac:picMkLst>
            <pc:docMk/>
            <pc:sldMk cId="4270635165" sldId="2180"/>
            <ac:picMk id="6" creationId="{1DB25B18-997F-6039-C342-0FFB0FA10F60}"/>
          </ac:picMkLst>
        </pc:picChg>
        <pc:picChg chg="add del mod">
          <ac:chgData name="Nina Marie Holmboe" userId="67e225b8-ea8a-4441-9477-536ee655f586" providerId="ADAL" clId="{A2BA67CC-59C2-4190-BCB0-C1A0FD266D18}" dt="2022-12-05T14:49:38.014" v="7562" actId="478"/>
          <ac:picMkLst>
            <pc:docMk/>
            <pc:sldMk cId="4270635165" sldId="2180"/>
            <ac:picMk id="8" creationId="{C71B6B51-9A5B-F06F-751C-06D7AF2F4E38}"/>
          </ac:picMkLst>
        </pc:picChg>
        <pc:picChg chg="add del mod">
          <ac:chgData name="Nina Marie Holmboe" userId="67e225b8-ea8a-4441-9477-536ee655f586" providerId="ADAL" clId="{A2BA67CC-59C2-4190-BCB0-C1A0FD266D18}" dt="2022-11-18T19:48:22.063" v="890" actId="478"/>
          <ac:picMkLst>
            <pc:docMk/>
            <pc:sldMk cId="4270635165" sldId="2180"/>
            <ac:picMk id="9" creationId="{81BF308A-0C7E-F0A7-71D7-1441E017EF31}"/>
          </ac:picMkLst>
        </pc:picChg>
        <pc:picChg chg="add mod">
          <ac:chgData name="Nina Marie Holmboe" userId="67e225b8-ea8a-4441-9477-536ee655f586" providerId="ADAL" clId="{A2BA67CC-59C2-4190-BCB0-C1A0FD266D18}" dt="2022-11-18T19:33:14.487" v="708"/>
          <ac:picMkLst>
            <pc:docMk/>
            <pc:sldMk cId="4270635165" sldId="2180"/>
            <ac:picMk id="10" creationId="{B23D01E9-25FA-3F95-D7B6-0F38E7393F69}"/>
          </ac:picMkLst>
        </pc:picChg>
        <pc:picChg chg="add del mod">
          <ac:chgData name="Nina Marie Holmboe" userId="67e225b8-ea8a-4441-9477-536ee655f586" providerId="ADAL" clId="{A2BA67CC-59C2-4190-BCB0-C1A0FD266D18}" dt="2022-12-05T14:49:36.521" v="7561" actId="478"/>
          <ac:picMkLst>
            <pc:docMk/>
            <pc:sldMk cId="4270635165" sldId="2180"/>
            <ac:picMk id="12" creationId="{5C16190E-99B6-92B0-7C58-1BE73E8A984F}"/>
          </ac:picMkLst>
        </pc:picChg>
      </pc:sldChg>
      <pc:sldChg chg="del">
        <pc:chgData name="Nina Marie Holmboe" userId="67e225b8-ea8a-4441-9477-536ee655f586" providerId="ADAL" clId="{A2BA67CC-59C2-4190-BCB0-C1A0FD266D18}" dt="2022-11-18T19:06:11.207" v="489" actId="47"/>
        <pc:sldMkLst>
          <pc:docMk/>
          <pc:sldMk cId="2728080023" sldId="2181"/>
        </pc:sldMkLst>
      </pc:sldChg>
      <pc:sldChg chg="modSp add del mod">
        <pc:chgData name="Nina Marie Holmboe" userId="67e225b8-ea8a-4441-9477-536ee655f586" providerId="ADAL" clId="{A2BA67CC-59C2-4190-BCB0-C1A0FD266D18}" dt="2022-11-27T21:01:21.531" v="3317" actId="47"/>
        <pc:sldMkLst>
          <pc:docMk/>
          <pc:sldMk cId="3938096247" sldId="2181"/>
        </pc:sldMkLst>
        <pc:spChg chg="mod">
          <ac:chgData name="Nina Marie Holmboe" userId="67e225b8-ea8a-4441-9477-536ee655f586" providerId="ADAL" clId="{A2BA67CC-59C2-4190-BCB0-C1A0FD266D18}" dt="2022-11-27T20:54:00.042" v="3127" actId="21"/>
          <ac:spMkLst>
            <pc:docMk/>
            <pc:sldMk cId="3938096247" sldId="2181"/>
            <ac:spMk id="3" creationId="{BD199338-6D55-DF40-50F6-256EEF97A91A}"/>
          </ac:spMkLst>
        </pc:spChg>
      </pc:sldChg>
      <pc:sldChg chg="addSp delSp modSp del mod">
        <pc:chgData name="Nina Marie Holmboe" userId="67e225b8-ea8a-4441-9477-536ee655f586" providerId="ADAL" clId="{A2BA67CC-59C2-4190-BCB0-C1A0FD266D18}" dt="2022-12-05T14:51:04.571" v="7576" actId="47"/>
        <pc:sldMkLst>
          <pc:docMk/>
          <pc:sldMk cId="3462263943" sldId="2182"/>
        </pc:sldMkLst>
        <pc:spChg chg="add del mod">
          <ac:chgData name="Nina Marie Holmboe" userId="67e225b8-ea8a-4441-9477-536ee655f586" providerId="ADAL" clId="{A2BA67CC-59C2-4190-BCB0-C1A0FD266D18}" dt="2022-11-27T20:44:05.263" v="3010"/>
          <ac:spMkLst>
            <pc:docMk/>
            <pc:sldMk cId="3462263943" sldId="2182"/>
            <ac:spMk id="2" creationId="{979C4092-DC95-1926-B202-2108D7360798}"/>
          </ac:spMkLst>
        </pc:spChg>
        <pc:spChg chg="mod">
          <ac:chgData name="Nina Marie Holmboe" userId="67e225b8-ea8a-4441-9477-536ee655f586" providerId="ADAL" clId="{A2BA67CC-59C2-4190-BCB0-C1A0FD266D18}" dt="2022-11-29T10:25:44.059" v="6969" actId="207"/>
          <ac:spMkLst>
            <pc:docMk/>
            <pc:sldMk cId="3462263943" sldId="2182"/>
            <ac:spMk id="3" creationId="{ABB0B3D5-57E1-B706-13DC-77E0762540E9}"/>
          </ac:spMkLst>
        </pc:spChg>
        <pc:spChg chg="mod">
          <ac:chgData name="Nina Marie Holmboe" userId="67e225b8-ea8a-4441-9477-536ee655f586" providerId="ADAL" clId="{A2BA67CC-59C2-4190-BCB0-C1A0FD266D18}" dt="2022-12-05T14:48:09.700" v="7538" actId="21"/>
          <ac:spMkLst>
            <pc:docMk/>
            <pc:sldMk cId="3462263943" sldId="2182"/>
            <ac:spMk id="4" creationId="{52DC41CD-9A02-68ED-1AA5-67BA6FD674BF}"/>
          </ac:spMkLst>
        </pc:spChg>
        <pc:spChg chg="del">
          <ac:chgData name="Nina Marie Holmboe" userId="67e225b8-ea8a-4441-9477-536ee655f586" providerId="ADAL" clId="{A2BA67CC-59C2-4190-BCB0-C1A0FD266D18}" dt="2022-11-27T20:44:05.263" v="3010"/>
          <ac:spMkLst>
            <pc:docMk/>
            <pc:sldMk cId="3462263943" sldId="2182"/>
            <ac:spMk id="5" creationId="{E36EF2AC-3997-5766-88B4-35B7DA01CEC4}"/>
          </ac:spMkLst>
        </pc:spChg>
        <pc:spChg chg="del mod">
          <ac:chgData name="Nina Marie Holmboe" userId="67e225b8-ea8a-4441-9477-536ee655f586" providerId="ADAL" clId="{A2BA67CC-59C2-4190-BCB0-C1A0FD266D18}" dt="2022-11-27T20:45:16.996" v="3030" actId="478"/>
          <ac:spMkLst>
            <pc:docMk/>
            <pc:sldMk cId="3462263943" sldId="2182"/>
            <ac:spMk id="6" creationId="{13343498-EF64-CA4C-5304-2E65D974FEB5}"/>
          </ac:spMkLst>
        </pc:spChg>
        <pc:spChg chg="add del mod">
          <ac:chgData name="Nina Marie Holmboe" userId="67e225b8-ea8a-4441-9477-536ee655f586" providerId="ADAL" clId="{A2BA67CC-59C2-4190-BCB0-C1A0FD266D18}" dt="2022-11-27T20:44:05.263" v="3010"/>
          <ac:spMkLst>
            <pc:docMk/>
            <pc:sldMk cId="3462263943" sldId="2182"/>
            <ac:spMk id="7" creationId="{E4EB3FDC-2741-8491-7446-711C70F5DC44}"/>
          </ac:spMkLst>
        </pc:spChg>
        <pc:spChg chg="add mod">
          <ac:chgData name="Nina Marie Holmboe" userId="67e225b8-ea8a-4441-9477-536ee655f586" providerId="ADAL" clId="{A2BA67CC-59C2-4190-BCB0-C1A0FD266D18}" dt="2022-11-27T20:44:05.263" v="3010"/>
          <ac:spMkLst>
            <pc:docMk/>
            <pc:sldMk cId="3462263943" sldId="2182"/>
            <ac:spMk id="8" creationId="{0192C4D0-A538-6CA2-30C1-7822D2EA8838}"/>
          </ac:spMkLst>
        </pc:spChg>
      </pc:sldChg>
      <pc:sldChg chg="add del">
        <pc:chgData name="Nina Marie Holmboe" userId="67e225b8-ea8a-4441-9477-536ee655f586" providerId="ADAL" clId="{A2BA67CC-59C2-4190-BCB0-C1A0FD266D18}" dt="2022-11-18T22:32:04.345" v="1962" actId="2696"/>
        <pc:sldMkLst>
          <pc:docMk/>
          <pc:sldMk cId="1471887944" sldId="2183"/>
        </pc:sldMkLst>
      </pc:sldChg>
      <pc:sldChg chg="del">
        <pc:chgData name="Nina Marie Holmboe" userId="67e225b8-ea8a-4441-9477-536ee655f586" providerId="ADAL" clId="{A2BA67CC-59C2-4190-BCB0-C1A0FD266D18}" dt="2022-11-18T19:33:54.836" v="710" actId="2696"/>
        <pc:sldMkLst>
          <pc:docMk/>
          <pc:sldMk cId="4115463947" sldId="2183"/>
        </pc:sldMkLst>
      </pc:sldChg>
      <pc:sldChg chg="del">
        <pc:chgData name="Nina Marie Holmboe" userId="67e225b8-ea8a-4441-9477-536ee655f586" providerId="ADAL" clId="{A2BA67CC-59C2-4190-BCB0-C1A0FD266D18}" dt="2022-11-18T19:33:54.836" v="710" actId="2696"/>
        <pc:sldMkLst>
          <pc:docMk/>
          <pc:sldMk cId="2937378786" sldId="2184"/>
        </pc:sldMkLst>
      </pc:sldChg>
      <pc:sldChg chg="add del">
        <pc:chgData name="Nina Marie Holmboe" userId="67e225b8-ea8a-4441-9477-536ee655f586" providerId="ADAL" clId="{A2BA67CC-59C2-4190-BCB0-C1A0FD266D18}" dt="2022-11-18T22:32:04.345" v="1962" actId="2696"/>
        <pc:sldMkLst>
          <pc:docMk/>
          <pc:sldMk cId="4085453973" sldId="2184"/>
        </pc:sldMkLst>
      </pc:sldChg>
      <pc:sldChg chg="modSp mod">
        <pc:chgData name="Nina Marie Holmboe" userId="67e225b8-ea8a-4441-9477-536ee655f586" providerId="ADAL" clId="{A2BA67CC-59C2-4190-BCB0-C1A0FD266D18}" dt="2022-11-18T20:03:43.563" v="1013"/>
        <pc:sldMkLst>
          <pc:docMk/>
          <pc:sldMk cId="1724501079" sldId="2185"/>
        </pc:sldMkLst>
        <pc:spChg chg="mod">
          <ac:chgData name="Nina Marie Holmboe" userId="67e225b8-ea8a-4441-9477-536ee655f586" providerId="ADAL" clId="{A2BA67CC-59C2-4190-BCB0-C1A0FD266D18}" dt="2022-11-18T20:03:43.563" v="1013"/>
          <ac:spMkLst>
            <pc:docMk/>
            <pc:sldMk cId="1724501079" sldId="2185"/>
            <ac:spMk id="3" creationId="{2B999751-0B0B-FF01-124E-C1EA16B9A357}"/>
          </ac:spMkLst>
        </pc:spChg>
        <pc:spChg chg="mod">
          <ac:chgData name="Nina Marie Holmboe" userId="67e225b8-ea8a-4441-9477-536ee655f586" providerId="ADAL" clId="{A2BA67CC-59C2-4190-BCB0-C1A0FD266D18}" dt="2022-11-18T13:36:15.365" v="16" actId="20577"/>
          <ac:spMkLst>
            <pc:docMk/>
            <pc:sldMk cId="1724501079" sldId="2185"/>
            <ac:spMk id="4" creationId="{D39A5524-207E-1C59-1ABB-DF9BCE9B5FED}"/>
          </ac:spMkLst>
        </pc:spChg>
      </pc:sldChg>
      <pc:sldChg chg="modSp mod">
        <pc:chgData name="Nina Marie Holmboe" userId="67e225b8-ea8a-4441-9477-536ee655f586" providerId="ADAL" clId="{A2BA67CC-59C2-4190-BCB0-C1A0FD266D18}" dt="2022-12-01T14:04:35.060" v="7473" actId="404"/>
        <pc:sldMkLst>
          <pc:docMk/>
          <pc:sldMk cId="650925597" sldId="2186"/>
        </pc:sldMkLst>
        <pc:spChg chg="mod">
          <ac:chgData name="Nina Marie Holmboe" userId="67e225b8-ea8a-4441-9477-536ee655f586" providerId="ADAL" clId="{A2BA67CC-59C2-4190-BCB0-C1A0FD266D18}" dt="2022-12-01T14:04:35.060" v="7473" actId="404"/>
          <ac:spMkLst>
            <pc:docMk/>
            <pc:sldMk cId="650925597" sldId="2186"/>
            <ac:spMk id="6" creationId="{B938029C-F329-4B0B-01AB-9B881652D9CE}"/>
          </ac:spMkLst>
        </pc:spChg>
      </pc:sldChg>
      <pc:sldChg chg="addSp delSp modSp new mod modClrScheme chgLayout">
        <pc:chgData name="Nina Marie Holmboe" userId="67e225b8-ea8a-4441-9477-536ee655f586" providerId="ADAL" clId="{A2BA67CC-59C2-4190-BCB0-C1A0FD266D18}" dt="2022-12-01T13:06:04.694" v="7322" actId="20577"/>
        <pc:sldMkLst>
          <pc:docMk/>
          <pc:sldMk cId="1808828914" sldId="2187"/>
        </pc:sldMkLst>
        <pc:spChg chg="del mod ord">
          <ac:chgData name="Nina Marie Holmboe" userId="67e225b8-ea8a-4441-9477-536ee655f586" providerId="ADAL" clId="{A2BA67CC-59C2-4190-BCB0-C1A0FD266D18}" dt="2022-11-18T13:36:30.882" v="18" actId="700"/>
          <ac:spMkLst>
            <pc:docMk/>
            <pc:sldMk cId="1808828914" sldId="2187"/>
            <ac:spMk id="2" creationId="{AFE909FC-F595-EBF3-29E5-6E4C2DA56518}"/>
          </ac:spMkLst>
        </pc:spChg>
        <pc:spChg chg="add mod ord">
          <ac:chgData name="Nina Marie Holmboe" userId="67e225b8-ea8a-4441-9477-536ee655f586" providerId="ADAL" clId="{A2BA67CC-59C2-4190-BCB0-C1A0FD266D18}" dt="2022-11-18T14:42:39.544" v="35" actId="20577"/>
          <ac:spMkLst>
            <pc:docMk/>
            <pc:sldMk cId="1808828914" sldId="2187"/>
            <ac:spMk id="3" creationId="{17AA0D31-9749-3AAE-0A7F-5E5ECFE0ADBE}"/>
          </ac:spMkLst>
        </pc:spChg>
        <pc:spChg chg="add mod ord">
          <ac:chgData name="Nina Marie Holmboe" userId="67e225b8-ea8a-4441-9477-536ee655f586" providerId="ADAL" clId="{A2BA67CC-59C2-4190-BCB0-C1A0FD266D18}" dt="2022-12-01T13:06:04.694" v="7322" actId="20577"/>
          <ac:spMkLst>
            <pc:docMk/>
            <pc:sldMk cId="1808828914" sldId="2187"/>
            <ac:spMk id="4" creationId="{82312C64-E6AF-DB3B-5321-07355D0D81D6}"/>
          </ac:spMkLst>
        </pc:spChg>
        <pc:spChg chg="add del mod ord">
          <ac:chgData name="Nina Marie Holmboe" userId="67e225b8-ea8a-4441-9477-536ee655f586" providerId="ADAL" clId="{A2BA67CC-59C2-4190-BCB0-C1A0FD266D18}" dt="2022-11-18T14:54:18.300" v="218" actId="478"/>
          <ac:spMkLst>
            <pc:docMk/>
            <pc:sldMk cId="1808828914" sldId="2187"/>
            <ac:spMk id="5" creationId="{0BB19755-A903-8597-0507-5D9EDD05F805}"/>
          </ac:spMkLst>
        </pc:spChg>
        <pc:spChg chg="add mod ord">
          <ac:chgData name="Nina Marie Holmboe" userId="67e225b8-ea8a-4441-9477-536ee655f586" providerId="ADAL" clId="{A2BA67CC-59C2-4190-BCB0-C1A0FD266D18}" dt="2022-11-18T13:36:30.882" v="18" actId="700"/>
          <ac:spMkLst>
            <pc:docMk/>
            <pc:sldMk cId="1808828914" sldId="2187"/>
            <ac:spMk id="6" creationId="{30733151-B0EB-7581-9EFB-821E326D5088}"/>
          </ac:spMkLst>
        </pc:spChg>
        <pc:spChg chg="add mod ord">
          <ac:chgData name="Nina Marie Holmboe" userId="67e225b8-ea8a-4441-9477-536ee655f586" providerId="ADAL" clId="{A2BA67CC-59C2-4190-BCB0-C1A0FD266D18}" dt="2022-11-25T08:57:04.949" v="2567" actId="14100"/>
          <ac:spMkLst>
            <pc:docMk/>
            <pc:sldMk cId="1808828914" sldId="2187"/>
            <ac:spMk id="12" creationId="{B48AB36B-1863-E4D7-38BA-3799F662A920}"/>
          </ac:spMkLst>
        </pc:spChg>
        <pc:picChg chg="add mod modCrop">
          <ac:chgData name="Nina Marie Holmboe" userId="67e225b8-ea8a-4441-9477-536ee655f586" providerId="ADAL" clId="{A2BA67CC-59C2-4190-BCB0-C1A0FD266D18}" dt="2022-11-25T08:57:38.204" v="2593" actId="1036"/>
          <ac:picMkLst>
            <pc:docMk/>
            <pc:sldMk cId="1808828914" sldId="2187"/>
            <ac:picMk id="7" creationId="{A17B9DA2-7C21-F150-52F7-159202B272AE}"/>
          </ac:picMkLst>
        </pc:picChg>
        <pc:picChg chg="add mod modCrop">
          <ac:chgData name="Nina Marie Holmboe" userId="67e225b8-ea8a-4441-9477-536ee655f586" providerId="ADAL" clId="{A2BA67CC-59C2-4190-BCB0-C1A0FD266D18}" dt="2022-11-25T08:57:29.421" v="2571" actId="1035"/>
          <ac:picMkLst>
            <pc:docMk/>
            <pc:sldMk cId="1808828914" sldId="2187"/>
            <ac:picMk id="8" creationId="{3A004C34-5CBF-6905-AA5D-6A9FE0C11C25}"/>
          </ac:picMkLst>
        </pc:picChg>
        <pc:picChg chg="add mod modCrop">
          <ac:chgData name="Nina Marie Holmboe" userId="67e225b8-ea8a-4441-9477-536ee655f586" providerId="ADAL" clId="{A2BA67CC-59C2-4190-BCB0-C1A0FD266D18}" dt="2022-11-25T08:57:48.841" v="2605" actId="1036"/>
          <ac:picMkLst>
            <pc:docMk/>
            <pc:sldMk cId="1808828914" sldId="2187"/>
            <ac:picMk id="9" creationId="{EB9DFBE0-B5B9-DF1F-9799-2A4A9813F1EF}"/>
          </ac:picMkLst>
        </pc:picChg>
        <pc:picChg chg="add mod modCrop">
          <ac:chgData name="Nina Marie Holmboe" userId="67e225b8-ea8a-4441-9477-536ee655f586" providerId="ADAL" clId="{A2BA67CC-59C2-4190-BCB0-C1A0FD266D18}" dt="2022-11-25T08:57:43.881" v="2602" actId="1035"/>
          <ac:picMkLst>
            <pc:docMk/>
            <pc:sldMk cId="1808828914" sldId="2187"/>
            <ac:picMk id="10" creationId="{B22C43AC-2B5C-3511-2B7C-A4812FDCA01E}"/>
          </ac:picMkLst>
        </pc:picChg>
        <pc:picChg chg="add mod modCrop">
          <ac:chgData name="Nina Marie Holmboe" userId="67e225b8-ea8a-4441-9477-536ee655f586" providerId="ADAL" clId="{A2BA67CC-59C2-4190-BCB0-C1A0FD266D18}" dt="2022-11-25T08:57:29.421" v="2571" actId="1035"/>
          <ac:picMkLst>
            <pc:docMk/>
            <pc:sldMk cId="1808828914" sldId="2187"/>
            <ac:picMk id="11" creationId="{BEDEEC1D-D9FB-C197-DFDF-74EE6E28A742}"/>
          </ac:picMkLst>
        </pc:picChg>
      </pc:sldChg>
      <pc:sldChg chg="new del ord">
        <pc:chgData name="Nina Marie Holmboe" userId="67e225b8-ea8a-4441-9477-536ee655f586" providerId="ADAL" clId="{A2BA67CC-59C2-4190-BCB0-C1A0FD266D18}" dt="2022-11-18T21:52:02.214" v="1958" actId="47"/>
        <pc:sldMkLst>
          <pc:docMk/>
          <pc:sldMk cId="2593433530" sldId="2188"/>
        </pc:sldMkLst>
      </pc:sldChg>
      <pc:sldChg chg="new del ord">
        <pc:chgData name="Nina Marie Holmboe" userId="67e225b8-ea8a-4441-9477-536ee655f586" providerId="ADAL" clId="{A2BA67CC-59C2-4190-BCB0-C1A0FD266D18}" dt="2022-11-18T21:52:03.526" v="1959" actId="47"/>
        <pc:sldMkLst>
          <pc:docMk/>
          <pc:sldMk cId="760000956" sldId="2189"/>
        </pc:sldMkLst>
      </pc:sldChg>
      <pc:sldChg chg="new del">
        <pc:chgData name="Nina Marie Holmboe" userId="67e225b8-ea8a-4441-9477-536ee655f586" providerId="ADAL" clId="{A2BA67CC-59C2-4190-BCB0-C1A0FD266D18}" dt="2022-11-18T14:42:07.615" v="27" actId="47"/>
        <pc:sldMkLst>
          <pc:docMk/>
          <pc:sldMk cId="1492274362" sldId="2190"/>
        </pc:sldMkLst>
      </pc:sldChg>
      <pc:sldChg chg="addSp modSp add mod">
        <pc:chgData name="Nina Marie Holmboe" userId="67e225b8-ea8a-4441-9477-536ee655f586" providerId="ADAL" clId="{A2BA67CC-59C2-4190-BCB0-C1A0FD266D18}" dt="2022-12-01T13:33:51.896" v="7424" actId="20577"/>
        <pc:sldMkLst>
          <pc:docMk/>
          <pc:sldMk cId="4254906797" sldId="2190"/>
        </pc:sldMkLst>
        <pc:spChg chg="add mod">
          <ac:chgData name="Nina Marie Holmboe" userId="67e225b8-ea8a-4441-9477-536ee655f586" providerId="ADAL" clId="{A2BA67CC-59C2-4190-BCB0-C1A0FD266D18}" dt="2022-12-01T13:33:51.896" v="7424" actId="20577"/>
          <ac:spMkLst>
            <pc:docMk/>
            <pc:sldMk cId="4254906797" sldId="2190"/>
            <ac:spMk id="3" creationId="{965ED15A-E34A-7785-B338-E3E7FD1BD55D}"/>
          </ac:spMkLst>
        </pc:spChg>
      </pc:sldChg>
      <pc:sldChg chg="addSp modSp add">
        <pc:chgData name="Nina Marie Holmboe" userId="67e225b8-ea8a-4441-9477-536ee655f586" providerId="ADAL" clId="{A2BA67CC-59C2-4190-BCB0-C1A0FD266D18}" dt="2022-12-01T13:32:04.437" v="7376"/>
        <pc:sldMkLst>
          <pc:docMk/>
          <pc:sldMk cId="831112092" sldId="2191"/>
        </pc:sldMkLst>
        <pc:spChg chg="add mod">
          <ac:chgData name="Nina Marie Holmboe" userId="67e225b8-ea8a-4441-9477-536ee655f586" providerId="ADAL" clId="{A2BA67CC-59C2-4190-BCB0-C1A0FD266D18}" dt="2022-12-01T13:32:04.437" v="7376"/>
          <ac:spMkLst>
            <pc:docMk/>
            <pc:sldMk cId="831112092" sldId="2191"/>
            <ac:spMk id="3" creationId="{73A1158D-A811-DFE6-BBF5-D0FCF687315E}"/>
          </ac:spMkLst>
        </pc:spChg>
      </pc:sldChg>
      <pc:sldChg chg="add">
        <pc:chgData name="Nina Marie Holmboe" userId="67e225b8-ea8a-4441-9477-536ee655f586" providerId="ADAL" clId="{A2BA67CC-59C2-4190-BCB0-C1A0FD266D18}" dt="2022-11-18T20:59:00.601" v="1014"/>
        <pc:sldMkLst>
          <pc:docMk/>
          <pc:sldMk cId="3450213093" sldId="2192"/>
        </pc:sldMkLst>
      </pc:sldChg>
      <pc:sldChg chg="add">
        <pc:chgData name="Nina Marie Holmboe" userId="67e225b8-ea8a-4441-9477-536ee655f586" providerId="ADAL" clId="{A2BA67CC-59C2-4190-BCB0-C1A0FD266D18}" dt="2022-11-18T20:59:00.601" v="1014"/>
        <pc:sldMkLst>
          <pc:docMk/>
          <pc:sldMk cId="42042866" sldId="2193"/>
        </pc:sldMkLst>
      </pc:sldChg>
      <pc:sldChg chg="add">
        <pc:chgData name="Nina Marie Holmboe" userId="67e225b8-ea8a-4441-9477-536ee655f586" providerId="ADAL" clId="{A2BA67CC-59C2-4190-BCB0-C1A0FD266D18}" dt="2022-11-18T20:59:00.601" v="1014"/>
        <pc:sldMkLst>
          <pc:docMk/>
          <pc:sldMk cId="1226970045" sldId="2194"/>
        </pc:sldMkLst>
      </pc:sldChg>
      <pc:sldChg chg="add">
        <pc:chgData name="Nina Marie Holmboe" userId="67e225b8-ea8a-4441-9477-536ee655f586" providerId="ADAL" clId="{A2BA67CC-59C2-4190-BCB0-C1A0FD266D18}" dt="2022-11-18T20:59:00.601" v="1014"/>
        <pc:sldMkLst>
          <pc:docMk/>
          <pc:sldMk cId="278762354" sldId="2195"/>
        </pc:sldMkLst>
      </pc:sldChg>
      <pc:sldChg chg="add del">
        <pc:chgData name="Nina Marie Holmboe" userId="67e225b8-ea8a-4441-9477-536ee655f586" providerId="ADAL" clId="{A2BA67CC-59C2-4190-BCB0-C1A0FD266D18}" dt="2022-11-18T21:50:25.959" v="1955" actId="2696"/>
        <pc:sldMkLst>
          <pc:docMk/>
          <pc:sldMk cId="851691981" sldId="2196"/>
        </pc:sldMkLst>
      </pc:sldChg>
      <pc:sldChg chg="addSp modSp add">
        <pc:chgData name="Nina Marie Holmboe" userId="67e225b8-ea8a-4441-9477-536ee655f586" providerId="ADAL" clId="{A2BA67CC-59C2-4190-BCB0-C1A0FD266D18}" dt="2022-11-24T09:27:41.307" v="2503"/>
        <pc:sldMkLst>
          <pc:docMk/>
          <pc:sldMk cId="2794458720" sldId="2196"/>
        </pc:sldMkLst>
        <pc:spChg chg="add mod">
          <ac:chgData name="Nina Marie Holmboe" userId="67e225b8-ea8a-4441-9477-536ee655f586" providerId="ADAL" clId="{A2BA67CC-59C2-4190-BCB0-C1A0FD266D18}" dt="2022-11-24T09:27:41.307" v="2503"/>
          <ac:spMkLst>
            <pc:docMk/>
            <pc:sldMk cId="2794458720" sldId="2196"/>
            <ac:spMk id="5" creationId="{70D2713E-D463-4AE9-C887-26113CC8E234}"/>
          </ac:spMkLst>
        </pc:spChg>
      </pc:sldChg>
      <pc:sldChg chg="add del">
        <pc:chgData name="Nina Marie Holmboe" userId="67e225b8-ea8a-4441-9477-536ee655f586" providerId="ADAL" clId="{A2BA67CC-59C2-4190-BCB0-C1A0FD266D18}" dt="2022-11-25T09:07:33.542" v="2632" actId="2696"/>
        <pc:sldMkLst>
          <pc:docMk/>
          <pc:sldMk cId="1847790544" sldId="2197"/>
        </pc:sldMkLst>
      </pc:sldChg>
      <pc:sldChg chg="add">
        <pc:chgData name="Nina Marie Holmboe" userId="67e225b8-ea8a-4441-9477-536ee655f586" providerId="ADAL" clId="{A2BA67CC-59C2-4190-BCB0-C1A0FD266D18}" dt="2022-11-18T20:59:00.601" v="1014"/>
        <pc:sldMkLst>
          <pc:docMk/>
          <pc:sldMk cId="1869745816" sldId="2197"/>
        </pc:sldMkLst>
      </pc:sldChg>
      <pc:sldChg chg="addSp modSp add">
        <pc:chgData name="Nina Marie Holmboe" userId="67e225b8-ea8a-4441-9477-536ee655f586" providerId="ADAL" clId="{A2BA67CC-59C2-4190-BCB0-C1A0FD266D18}" dt="2022-11-25T09:07:51.620" v="2635"/>
        <pc:sldMkLst>
          <pc:docMk/>
          <pc:sldMk cId="3396971485" sldId="2197"/>
        </pc:sldMkLst>
        <pc:spChg chg="add mod">
          <ac:chgData name="Nina Marie Holmboe" userId="67e225b8-ea8a-4441-9477-536ee655f586" providerId="ADAL" clId="{A2BA67CC-59C2-4190-BCB0-C1A0FD266D18}" dt="2022-11-25T09:07:51.620" v="2635"/>
          <ac:spMkLst>
            <pc:docMk/>
            <pc:sldMk cId="3396971485" sldId="2197"/>
            <ac:spMk id="2" creationId="{AE3D6CF6-72FC-F0A7-91A8-F2174DCAEF60}"/>
          </ac:spMkLst>
        </pc:spChg>
      </pc:sldChg>
      <pc:sldChg chg="add">
        <pc:chgData name="Nina Marie Holmboe" userId="67e225b8-ea8a-4441-9477-536ee655f586" providerId="ADAL" clId="{A2BA67CC-59C2-4190-BCB0-C1A0FD266D18}" dt="2022-11-18T20:59:00.601" v="1014"/>
        <pc:sldMkLst>
          <pc:docMk/>
          <pc:sldMk cId="2525631670" sldId="2198"/>
        </pc:sldMkLst>
      </pc:sldChg>
      <pc:sldChg chg="add">
        <pc:chgData name="Nina Marie Holmboe" userId="67e225b8-ea8a-4441-9477-536ee655f586" providerId="ADAL" clId="{A2BA67CC-59C2-4190-BCB0-C1A0FD266D18}" dt="2022-11-18T20:59:00.601" v="1014"/>
        <pc:sldMkLst>
          <pc:docMk/>
          <pc:sldMk cId="3811904784" sldId="2199"/>
        </pc:sldMkLst>
      </pc:sldChg>
      <pc:sldChg chg="add del">
        <pc:chgData name="Nina Marie Holmboe" userId="67e225b8-ea8a-4441-9477-536ee655f586" providerId="ADAL" clId="{A2BA67CC-59C2-4190-BCB0-C1A0FD266D18}" dt="2022-11-18T21:05:23.973" v="1103" actId="47"/>
        <pc:sldMkLst>
          <pc:docMk/>
          <pc:sldMk cId="1523348760" sldId="2200"/>
        </pc:sldMkLst>
      </pc:sldChg>
      <pc:sldChg chg="modSp add del mod">
        <pc:chgData name="Nina Marie Holmboe" userId="67e225b8-ea8a-4441-9477-536ee655f586" providerId="ADAL" clId="{A2BA67CC-59C2-4190-BCB0-C1A0FD266D18}" dt="2022-11-18T21:06:07.418" v="1112" actId="47"/>
        <pc:sldMkLst>
          <pc:docMk/>
          <pc:sldMk cId="1710358699" sldId="2201"/>
        </pc:sldMkLst>
        <pc:spChg chg="mod">
          <ac:chgData name="Nina Marie Holmboe" userId="67e225b8-ea8a-4441-9477-536ee655f586" providerId="ADAL" clId="{A2BA67CC-59C2-4190-BCB0-C1A0FD266D18}" dt="2022-11-18T21:05:43.333" v="1107" actId="21"/>
          <ac:spMkLst>
            <pc:docMk/>
            <pc:sldMk cId="1710358699" sldId="2201"/>
            <ac:spMk id="3" creationId="{5D1ED329-E5A9-ABA9-5592-41075603E25B}"/>
          </ac:spMkLst>
        </pc:spChg>
      </pc:sldChg>
      <pc:sldChg chg="add del">
        <pc:chgData name="Nina Marie Holmboe" userId="67e225b8-ea8a-4441-9477-536ee655f586" providerId="ADAL" clId="{A2BA67CC-59C2-4190-BCB0-C1A0FD266D18}" dt="2022-11-18T21:17:07.106" v="1182" actId="47"/>
        <pc:sldMkLst>
          <pc:docMk/>
          <pc:sldMk cId="229422370" sldId="2204"/>
        </pc:sldMkLst>
      </pc:sldChg>
      <pc:sldChg chg="delSp add mod">
        <pc:chgData name="Nina Marie Holmboe" userId="67e225b8-ea8a-4441-9477-536ee655f586" providerId="ADAL" clId="{A2BA67CC-59C2-4190-BCB0-C1A0FD266D18}" dt="2022-11-29T13:28:40.510" v="7295" actId="478"/>
        <pc:sldMkLst>
          <pc:docMk/>
          <pc:sldMk cId="1940777461" sldId="2205"/>
        </pc:sldMkLst>
        <pc:spChg chg="del">
          <ac:chgData name="Nina Marie Holmboe" userId="67e225b8-ea8a-4441-9477-536ee655f586" providerId="ADAL" clId="{A2BA67CC-59C2-4190-BCB0-C1A0FD266D18}" dt="2022-11-29T13:28:40.510" v="7295" actId="478"/>
          <ac:spMkLst>
            <pc:docMk/>
            <pc:sldMk cId="1940777461" sldId="2205"/>
            <ac:spMk id="4" creationId="{1D11686C-0C62-1E4F-F9DA-41AB42804EEE}"/>
          </ac:spMkLst>
        </pc:spChg>
      </pc:sldChg>
      <pc:sldChg chg="add del">
        <pc:chgData name="Nina Marie Holmboe" userId="67e225b8-ea8a-4441-9477-536ee655f586" providerId="ADAL" clId="{A2BA67CC-59C2-4190-BCB0-C1A0FD266D18}" dt="2022-11-18T22:32:04.345" v="1962" actId="2696"/>
        <pc:sldMkLst>
          <pc:docMk/>
          <pc:sldMk cId="1246305692" sldId="2206"/>
        </pc:sldMkLst>
      </pc:sldChg>
      <pc:sldChg chg="add del">
        <pc:chgData name="Nina Marie Holmboe" userId="67e225b8-ea8a-4441-9477-536ee655f586" providerId="ADAL" clId="{A2BA67CC-59C2-4190-BCB0-C1A0FD266D18}" dt="2022-11-18T22:32:04.345" v="1962" actId="2696"/>
        <pc:sldMkLst>
          <pc:docMk/>
          <pc:sldMk cId="21589312" sldId="2207"/>
        </pc:sldMkLst>
      </pc:sldChg>
      <pc:sldChg chg="new del">
        <pc:chgData name="Nina Marie Holmboe" userId="67e225b8-ea8a-4441-9477-536ee655f586" providerId="ADAL" clId="{A2BA67CC-59C2-4190-BCB0-C1A0FD266D18}" dt="2022-11-18T21:52:21.326" v="1960" actId="47"/>
        <pc:sldMkLst>
          <pc:docMk/>
          <pc:sldMk cId="2013208739" sldId="2208"/>
        </pc:sldMkLst>
      </pc:sldChg>
      <pc:sldChg chg="new del">
        <pc:chgData name="Nina Marie Holmboe" userId="67e225b8-ea8a-4441-9477-536ee655f586" providerId="ADAL" clId="{A2BA67CC-59C2-4190-BCB0-C1A0FD266D18}" dt="2022-11-18T14:43:00.068" v="40" actId="47"/>
        <pc:sldMkLst>
          <pc:docMk/>
          <pc:sldMk cId="1974093306" sldId="2209"/>
        </pc:sldMkLst>
      </pc:sldChg>
      <pc:sldChg chg="modSp add mod">
        <pc:chgData name="Nina Marie Holmboe" userId="67e225b8-ea8a-4441-9477-536ee655f586" providerId="ADAL" clId="{A2BA67CC-59C2-4190-BCB0-C1A0FD266D18}" dt="2022-11-18T21:09:10.373" v="1152" actId="20577"/>
        <pc:sldMkLst>
          <pc:docMk/>
          <pc:sldMk cId="2951341293" sldId="2209"/>
        </pc:sldMkLst>
        <pc:spChg chg="mod">
          <ac:chgData name="Nina Marie Holmboe" userId="67e225b8-ea8a-4441-9477-536ee655f586" providerId="ADAL" clId="{A2BA67CC-59C2-4190-BCB0-C1A0FD266D18}" dt="2022-11-18T21:09:06.019" v="1151" actId="20577"/>
          <ac:spMkLst>
            <pc:docMk/>
            <pc:sldMk cId="2951341293" sldId="2209"/>
            <ac:spMk id="2" creationId="{9391BEDF-7F8A-80D7-0753-B2E3FC8DA769}"/>
          </ac:spMkLst>
        </pc:spChg>
        <pc:spChg chg="mod">
          <ac:chgData name="Nina Marie Holmboe" userId="67e225b8-ea8a-4441-9477-536ee655f586" providerId="ADAL" clId="{A2BA67CC-59C2-4190-BCB0-C1A0FD266D18}" dt="2022-11-18T21:09:10.373" v="1152" actId="20577"/>
          <ac:spMkLst>
            <pc:docMk/>
            <pc:sldMk cId="2951341293" sldId="2209"/>
            <ac:spMk id="6" creationId="{7C662522-7502-EC28-0125-B7A225C8BD8E}"/>
          </ac:spMkLst>
        </pc:spChg>
      </pc:sldChg>
      <pc:sldChg chg="add del">
        <pc:chgData name="Nina Marie Holmboe" userId="67e225b8-ea8a-4441-9477-536ee655f586" providerId="ADAL" clId="{A2BA67CC-59C2-4190-BCB0-C1A0FD266D18}" dt="2022-11-18T14:42:47.793" v="38"/>
        <pc:sldMkLst>
          <pc:docMk/>
          <pc:sldMk cId="1389992440" sldId="2210"/>
        </pc:sldMkLst>
      </pc:sldChg>
      <pc:sldChg chg="add">
        <pc:chgData name="Nina Marie Holmboe" userId="67e225b8-ea8a-4441-9477-536ee655f586" providerId="ADAL" clId="{A2BA67CC-59C2-4190-BCB0-C1A0FD266D18}" dt="2022-11-18T19:35:55.584" v="712"/>
        <pc:sldMkLst>
          <pc:docMk/>
          <pc:sldMk cId="1406793912" sldId="2210"/>
        </pc:sldMkLst>
      </pc:sldChg>
      <pc:sldChg chg="add del">
        <pc:chgData name="Nina Marie Holmboe" userId="67e225b8-ea8a-4441-9477-536ee655f586" providerId="ADAL" clId="{A2BA67CC-59C2-4190-BCB0-C1A0FD266D18}" dt="2022-11-18T14:42:47.793" v="38"/>
        <pc:sldMkLst>
          <pc:docMk/>
          <pc:sldMk cId="2240465123" sldId="2211"/>
        </pc:sldMkLst>
      </pc:sldChg>
      <pc:sldChg chg="addSp delSp modSp add mod">
        <pc:chgData name="Nina Marie Holmboe" userId="67e225b8-ea8a-4441-9477-536ee655f586" providerId="ADAL" clId="{A2BA67CC-59C2-4190-BCB0-C1A0FD266D18}" dt="2022-11-27T22:07:55.131" v="4403" actId="1076"/>
        <pc:sldMkLst>
          <pc:docMk/>
          <pc:sldMk cId="2545830752" sldId="2211"/>
        </pc:sldMkLst>
        <pc:spChg chg="mod">
          <ac:chgData name="Nina Marie Holmboe" userId="67e225b8-ea8a-4441-9477-536ee655f586" providerId="ADAL" clId="{A2BA67CC-59C2-4190-BCB0-C1A0FD266D18}" dt="2022-11-18T19:41:06.422" v="778" actId="20577"/>
          <ac:spMkLst>
            <pc:docMk/>
            <pc:sldMk cId="2545830752" sldId="2211"/>
            <ac:spMk id="2" creationId="{1FC3AE7B-9FB3-958B-0321-E813D0F9A12C}"/>
          </ac:spMkLst>
        </pc:spChg>
        <pc:spChg chg="mod">
          <ac:chgData name="Nina Marie Holmboe" userId="67e225b8-ea8a-4441-9477-536ee655f586" providerId="ADAL" clId="{A2BA67CC-59C2-4190-BCB0-C1A0FD266D18}" dt="2022-11-27T21:55:47.193" v="4237" actId="14100"/>
          <ac:spMkLst>
            <pc:docMk/>
            <pc:sldMk cId="2545830752" sldId="2211"/>
            <ac:spMk id="3" creationId="{DE3C35CE-96E7-BA84-B0F2-E3BECE5EC161}"/>
          </ac:spMkLst>
        </pc:spChg>
        <pc:spChg chg="add del mod">
          <ac:chgData name="Nina Marie Holmboe" userId="67e225b8-ea8a-4441-9477-536ee655f586" providerId="ADAL" clId="{A2BA67CC-59C2-4190-BCB0-C1A0FD266D18}" dt="2022-11-27T21:57:02.726" v="4247"/>
          <ac:spMkLst>
            <pc:docMk/>
            <pc:sldMk cId="2545830752" sldId="2211"/>
            <ac:spMk id="6" creationId="{4B1D8F1F-BF15-3B58-2661-34799AF55716}"/>
          </ac:spMkLst>
        </pc:spChg>
        <pc:spChg chg="add mod">
          <ac:chgData name="Nina Marie Holmboe" userId="67e225b8-ea8a-4441-9477-536ee655f586" providerId="ADAL" clId="{A2BA67CC-59C2-4190-BCB0-C1A0FD266D18}" dt="2022-11-27T22:07:40.899" v="4401" actId="1076"/>
          <ac:spMkLst>
            <pc:docMk/>
            <pc:sldMk cId="2545830752" sldId="2211"/>
            <ac:spMk id="35" creationId="{26C51268-0D7A-086C-F8FA-E82579DDE368}"/>
          </ac:spMkLst>
        </pc:spChg>
        <pc:picChg chg="add mod">
          <ac:chgData name="Nina Marie Holmboe" userId="67e225b8-ea8a-4441-9477-536ee655f586" providerId="ADAL" clId="{A2BA67CC-59C2-4190-BCB0-C1A0FD266D18}" dt="2022-11-27T22:07:55.131" v="4403" actId="1076"/>
          <ac:picMkLst>
            <pc:docMk/>
            <pc:sldMk cId="2545830752" sldId="2211"/>
            <ac:picMk id="5" creationId="{58781967-661D-A532-2A15-1003F0AFB4BD}"/>
          </ac:picMkLst>
        </pc:picChg>
        <pc:picChg chg="add del mod">
          <ac:chgData name="Nina Marie Holmboe" userId="67e225b8-ea8a-4441-9477-536ee655f586" providerId="ADAL" clId="{A2BA67CC-59C2-4190-BCB0-C1A0FD266D18}" dt="2022-11-27T22:05:38.125" v="4265" actId="478"/>
          <ac:picMkLst>
            <pc:docMk/>
            <pc:sldMk cId="2545830752" sldId="2211"/>
            <ac:picMk id="8" creationId="{0BDA7D69-87CF-D42D-0E88-BAAE1146C9BA}"/>
          </ac:picMkLst>
        </pc:picChg>
        <pc:picChg chg="add del mod">
          <ac:chgData name="Nina Marie Holmboe" userId="67e225b8-ea8a-4441-9477-536ee655f586" providerId="ADAL" clId="{A2BA67CC-59C2-4190-BCB0-C1A0FD266D18}" dt="2022-11-27T22:05:40.844" v="4266" actId="478"/>
          <ac:picMkLst>
            <pc:docMk/>
            <pc:sldMk cId="2545830752" sldId="2211"/>
            <ac:picMk id="10" creationId="{9FA5CE95-5898-2602-ACE6-E718957EE936}"/>
          </ac:picMkLst>
        </pc:picChg>
        <pc:picChg chg="add del mod">
          <ac:chgData name="Nina Marie Holmboe" userId="67e225b8-ea8a-4441-9477-536ee655f586" providerId="ADAL" clId="{A2BA67CC-59C2-4190-BCB0-C1A0FD266D18}" dt="2022-11-27T22:05:38.125" v="4265" actId="478"/>
          <ac:picMkLst>
            <pc:docMk/>
            <pc:sldMk cId="2545830752" sldId="2211"/>
            <ac:picMk id="12" creationId="{ECF1CB13-1193-6FBE-23AA-73BB1C8362A4}"/>
          </ac:picMkLst>
        </pc:picChg>
        <pc:picChg chg="add del mod">
          <ac:chgData name="Nina Marie Holmboe" userId="67e225b8-ea8a-4441-9477-536ee655f586" providerId="ADAL" clId="{A2BA67CC-59C2-4190-BCB0-C1A0FD266D18}" dt="2022-11-27T22:05:38.125" v="4265" actId="478"/>
          <ac:picMkLst>
            <pc:docMk/>
            <pc:sldMk cId="2545830752" sldId="2211"/>
            <ac:picMk id="14" creationId="{E1BE7D40-3682-1EEF-F5E5-B338EAE0AB87}"/>
          </ac:picMkLst>
        </pc:picChg>
        <pc:picChg chg="add del mod">
          <ac:chgData name="Nina Marie Holmboe" userId="67e225b8-ea8a-4441-9477-536ee655f586" providerId="ADAL" clId="{A2BA67CC-59C2-4190-BCB0-C1A0FD266D18}" dt="2022-11-27T22:05:38.125" v="4265" actId="478"/>
          <ac:picMkLst>
            <pc:docMk/>
            <pc:sldMk cId="2545830752" sldId="2211"/>
            <ac:picMk id="16" creationId="{F5672834-1E67-0D24-2905-D2AC698D8A1A}"/>
          </ac:picMkLst>
        </pc:picChg>
        <pc:picChg chg="add del mod">
          <ac:chgData name="Nina Marie Holmboe" userId="67e225b8-ea8a-4441-9477-536ee655f586" providerId="ADAL" clId="{A2BA67CC-59C2-4190-BCB0-C1A0FD266D18}" dt="2022-11-27T22:05:38.125" v="4265" actId="478"/>
          <ac:picMkLst>
            <pc:docMk/>
            <pc:sldMk cId="2545830752" sldId="2211"/>
            <ac:picMk id="18" creationId="{A9B05424-A38F-1EE8-627A-877C96C662F5}"/>
          </ac:picMkLst>
        </pc:picChg>
        <pc:picChg chg="add del mod">
          <ac:chgData name="Nina Marie Holmboe" userId="67e225b8-ea8a-4441-9477-536ee655f586" providerId="ADAL" clId="{A2BA67CC-59C2-4190-BCB0-C1A0FD266D18}" dt="2022-11-27T22:05:38.125" v="4265" actId="478"/>
          <ac:picMkLst>
            <pc:docMk/>
            <pc:sldMk cId="2545830752" sldId="2211"/>
            <ac:picMk id="20" creationId="{7C1B202C-075C-F1FA-631B-4B47C0D894C9}"/>
          </ac:picMkLst>
        </pc:picChg>
        <pc:picChg chg="add del mod">
          <ac:chgData name="Nina Marie Holmboe" userId="67e225b8-ea8a-4441-9477-536ee655f586" providerId="ADAL" clId="{A2BA67CC-59C2-4190-BCB0-C1A0FD266D18}" dt="2022-11-27T22:05:38.125" v="4265" actId="478"/>
          <ac:picMkLst>
            <pc:docMk/>
            <pc:sldMk cId="2545830752" sldId="2211"/>
            <ac:picMk id="22" creationId="{5EDDD3DC-3DBD-4BBA-8A12-3DF4318F22BF}"/>
          </ac:picMkLst>
        </pc:picChg>
        <pc:picChg chg="add del mod">
          <ac:chgData name="Nina Marie Holmboe" userId="67e225b8-ea8a-4441-9477-536ee655f586" providerId="ADAL" clId="{A2BA67CC-59C2-4190-BCB0-C1A0FD266D18}" dt="2022-11-27T22:05:38.125" v="4265" actId="478"/>
          <ac:picMkLst>
            <pc:docMk/>
            <pc:sldMk cId="2545830752" sldId="2211"/>
            <ac:picMk id="24" creationId="{521647A5-1DB2-4DB2-D56F-F82A26D8A97D}"/>
          </ac:picMkLst>
        </pc:picChg>
        <pc:picChg chg="add del mod">
          <ac:chgData name="Nina Marie Holmboe" userId="67e225b8-ea8a-4441-9477-536ee655f586" providerId="ADAL" clId="{A2BA67CC-59C2-4190-BCB0-C1A0FD266D18}" dt="2022-11-27T22:05:38.125" v="4265" actId="478"/>
          <ac:picMkLst>
            <pc:docMk/>
            <pc:sldMk cId="2545830752" sldId="2211"/>
            <ac:picMk id="26" creationId="{9C194117-8B62-EB08-7225-EBC2AC8876BF}"/>
          </ac:picMkLst>
        </pc:picChg>
        <pc:picChg chg="add del mod">
          <ac:chgData name="Nina Marie Holmboe" userId="67e225b8-ea8a-4441-9477-536ee655f586" providerId="ADAL" clId="{A2BA67CC-59C2-4190-BCB0-C1A0FD266D18}" dt="2022-11-27T22:05:38.125" v="4265" actId="478"/>
          <ac:picMkLst>
            <pc:docMk/>
            <pc:sldMk cId="2545830752" sldId="2211"/>
            <ac:picMk id="28" creationId="{456C22C0-3A07-1189-90FD-9DD80EC00871}"/>
          </ac:picMkLst>
        </pc:picChg>
        <pc:picChg chg="add del mod">
          <ac:chgData name="Nina Marie Holmboe" userId="67e225b8-ea8a-4441-9477-536ee655f586" providerId="ADAL" clId="{A2BA67CC-59C2-4190-BCB0-C1A0FD266D18}" dt="2022-11-27T22:05:38.125" v="4265" actId="478"/>
          <ac:picMkLst>
            <pc:docMk/>
            <pc:sldMk cId="2545830752" sldId="2211"/>
            <ac:picMk id="30" creationId="{62A59B1F-8828-D320-3F40-502E83951E29}"/>
          </ac:picMkLst>
        </pc:picChg>
        <pc:picChg chg="add del mod">
          <ac:chgData name="Nina Marie Holmboe" userId="67e225b8-ea8a-4441-9477-536ee655f586" providerId="ADAL" clId="{A2BA67CC-59C2-4190-BCB0-C1A0FD266D18}" dt="2022-11-27T22:05:38.125" v="4265" actId="478"/>
          <ac:picMkLst>
            <pc:docMk/>
            <pc:sldMk cId="2545830752" sldId="2211"/>
            <ac:picMk id="32" creationId="{A472E856-A17B-6628-25DF-E3248025FE3B}"/>
          </ac:picMkLst>
        </pc:picChg>
        <pc:picChg chg="add del mod">
          <ac:chgData name="Nina Marie Holmboe" userId="67e225b8-ea8a-4441-9477-536ee655f586" providerId="ADAL" clId="{A2BA67CC-59C2-4190-BCB0-C1A0FD266D18}" dt="2022-11-27T22:05:38.125" v="4265" actId="478"/>
          <ac:picMkLst>
            <pc:docMk/>
            <pc:sldMk cId="2545830752" sldId="2211"/>
            <ac:picMk id="34" creationId="{2B1F52F4-7190-25BC-91DE-2AC6077B9836}"/>
          </ac:picMkLst>
        </pc:picChg>
      </pc:sldChg>
      <pc:sldChg chg="add del">
        <pc:chgData name="Nina Marie Holmboe" userId="67e225b8-ea8a-4441-9477-536ee655f586" providerId="ADAL" clId="{A2BA67CC-59C2-4190-BCB0-C1A0FD266D18}" dt="2022-11-18T14:42:47.793" v="38"/>
        <pc:sldMkLst>
          <pc:docMk/>
          <pc:sldMk cId="3951569137" sldId="2212"/>
        </pc:sldMkLst>
      </pc:sldChg>
      <pc:sldChg chg="addSp modSp add">
        <pc:chgData name="Nina Marie Holmboe" userId="67e225b8-ea8a-4441-9477-536ee655f586" providerId="ADAL" clId="{A2BA67CC-59C2-4190-BCB0-C1A0FD266D18}" dt="2022-11-18T19:42:54.079" v="782"/>
        <pc:sldMkLst>
          <pc:docMk/>
          <pc:sldMk cId="3992823177" sldId="2212"/>
        </pc:sldMkLst>
        <pc:spChg chg="add mod">
          <ac:chgData name="Nina Marie Holmboe" userId="67e225b8-ea8a-4441-9477-536ee655f586" providerId="ADAL" clId="{A2BA67CC-59C2-4190-BCB0-C1A0FD266D18}" dt="2022-11-18T19:42:54.079" v="782"/>
          <ac:spMkLst>
            <pc:docMk/>
            <pc:sldMk cId="3992823177" sldId="2212"/>
            <ac:spMk id="4" creationId="{392778D3-96CD-62D8-B4A6-FFEA435B18C3}"/>
          </ac:spMkLst>
        </pc:spChg>
      </pc:sldChg>
      <pc:sldChg chg="addSp modSp add">
        <pc:chgData name="Nina Marie Holmboe" userId="67e225b8-ea8a-4441-9477-536ee655f586" providerId="ADAL" clId="{A2BA67CC-59C2-4190-BCB0-C1A0FD266D18}" dt="2022-11-18T19:43:00.040" v="784"/>
        <pc:sldMkLst>
          <pc:docMk/>
          <pc:sldMk cId="3300215351" sldId="2213"/>
        </pc:sldMkLst>
        <pc:spChg chg="add mod">
          <ac:chgData name="Nina Marie Holmboe" userId="67e225b8-ea8a-4441-9477-536ee655f586" providerId="ADAL" clId="{A2BA67CC-59C2-4190-BCB0-C1A0FD266D18}" dt="2022-11-18T19:43:00.040" v="784"/>
          <ac:spMkLst>
            <pc:docMk/>
            <pc:sldMk cId="3300215351" sldId="2213"/>
            <ac:spMk id="4" creationId="{999F2EF1-CD94-ED0D-817E-30D1CDFB15C1}"/>
          </ac:spMkLst>
        </pc:spChg>
      </pc:sldChg>
      <pc:sldChg chg="addSp modSp add">
        <pc:chgData name="Nina Marie Holmboe" userId="67e225b8-ea8a-4441-9477-536ee655f586" providerId="ADAL" clId="{A2BA67CC-59C2-4190-BCB0-C1A0FD266D18}" dt="2022-11-18T19:43:03.568" v="785"/>
        <pc:sldMkLst>
          <pc:docMk/>
          <pc:sldMk cId="689849477" sldId="2214"/>
        </pc:sldMkLst>
        <pc:spChg chg="add mod">
          <ac:chgData name="Nina Marie Holmboe" userId="67e225b8-ea8a-4441-9477-536ee655f586" providerId="ADAL" clId="{A2BA67CC-59C2-4190-BCB0-C1A0FD266D18}" dt="2022-11-18T19:43:03.568" v="785"/>
          <ac:spMkLst>
            <pc:docMk/>
            <pc:sldMk cId="689849477" sldId="2214"/>
            <ac:spMk id="4" creationId="{E107C81F-BF00-D26A-9536-78C243823B43}"/>
          </ac:spMkLst>
        </pc:spChg>
      </pc:sldChg>
      <pc:sldChg chg="delSp modSp add mod">
        <pc:chgData name="Nina Marie Holmboe" userId="67e225b8-ea8a-4441-9477-536ee655f586" providerId="ADAL" clId="{A2BA67CC-59C2-4190-BCB0-C1A0FD266D18}" dt="2022-12-06T10:17:11.529" v="7649" actId="20577"/>
        <pc:sldMkLst>
          <pc:docMk/>
          <pc:sldMk cId="1210533153" sldId="2215"/>
        </pc:sldMkLst>
        <pc:spChg chg="mod">
          <ac:chgData name="Nina Marie Holmboe" userId="67e225b8-ea8a-4441-9477-536ee655f586" providerId="ADAL" clId="{A2BA67CC-59C2-4190-BCB0-C1A0FD266D18}" dt="2022-11-18T21:03:02.994" v="1034" actId="20577"/>
          <ac:spMkLst>
            <pc:docMk/>
            <pc:sldMk cId="1210533153" sldId="2215"/>
            <ac:spMk id="10" creationId="{6ABC5836-BE3D-DA5E-8166-70A3CC88E683}"/>
          </ac:spMkLst>
        </pc:spChg>
        <pc:spChg chg="del">
          <ac:chgData name="Nina Marie Holmboe" userId="67e225b8-ea8a-4441-9477-536ee655f586" providerId="ADAL" clId="{A2BA67CC-59C2-4190-BCB0-C1A0FD266D18}" dt="2022-11-27T22:10:50.552" v="4498" actId="478"/>
          <ac:spMkLst>
            <pc:docMk/>
            <pc:sldMk cId="1210533153" sldId="2215"/>
            <ac:spMk id="22" creationId="{FF68D6A1-F63D-DA16-B996-00C2ABFD8832}"/>
          </ac:spMkLst>
        </pc:spChg>
        <pc:graphicFrameChg chg="mod">
          <ac:chgData name="Nina Marie Holmboe" userId="67e225b8-ea8a-4441-9477-536ee655f586" providerId="ADAL" clId="{A2BA67CC-59C2-4190-BCB0-C1A0FD266D18}" dt="2022-12-06T10:17:11.529" v="7649" actId="20577"/>
          <ac:graphicFrameMkLst>
            <pc:docMk/>
            <pc:sldMk cId="1210533153" sldId="2215"/>
            <ac:graphicFrameMk id="15" creationId="{37592C91-765C-C294-C0F7-769F19DB70D2}"/>
          </ac:graphicFrameMkLst>
        </pc:graphicFrameChg>
      </pc:sldChg>
      <pc:sldChg chg="add del">
        <pc:chgData name="Nina Marie Holmboe" userId="67e225b8-ea8a-4441-9477-536ee655f586" providerId="ADAL" clId="{A2BA67CC-59C2-4190-BCB0-C1A0FD266D18}" dt="2022-11-18T20:59:53.578" v="1015" actId="47"/>
        <pc:sldMkLst>
          <pc:docMk/>
          <pc:sldMk cId="3293972765" sldId="2216"/>
        </pc:sldMkLst>
      </pc:sldChg>
      <pc:sldChg chg="modSp new del mod ord">
        <pc:chgData name="Nina Marie Holmboe" userId="67e225b8-ea8a-4441-9477-536ee655f586" providerId="ADAL" clId="{A2BA67CC-59C2-4190-BCB0-C1A0FD266D18}" dt="2022-11-27T21:54:34.623" v="4233" actId="47"/>
        <pc:sldMkLst>
          <pc:docMk/>
          <pc:sldMk cId="3328268310" sldId="2217"/>
        </pc:sldMkLst>
        <pc:spChg chg="mod">
          <ac:chgData name="Nina Marie Holmboe" userId="67e225b8-ea8a-4441-9477-536ee655f586" providerId="ADAL" clId="{A2BA67CC-59C2-4190-BCB0-C1A0FD266D18}" dt="2022-11-18T19:51:29.256" v="954" actId="20577"/>
          <ac:spMkLst>
            <pc:docMk/>
            <pc:sldMk cId="3328268310" sldId="2217"/>
            <ac:spMk id="2" creationId="{0D296562-3CC6-4704-9943-99A85F39458F}"/>
          </ac:spMkLst>
        </pc:spChg>
        <pc:spChg chg="mod">
          <ac:chgData name="Nina Marie Holmboe" userId="67e225b8-ea8a-4441-9477-536ee655f586" providerId="ADAL" clId="{A2BA67CC-59C2-4190-BCB0-C1A0FD266D18}" dt="2022-11-18T20:03:10.886" v="1006" actId="207"/>
          <ac:spMkLst>
            <pc:docMk/>
            <pc:sldMk cId="3328268310" sldId="2217"/>
            <ac:spMk id="3" creationId="{BB057718-729E-0752-A24E-70EDFB4665ED}"/>
          </ac:spMkLst>
        </pc:spChg>
      </pc:sldChg>
      <pc:sldChg chg="add">
        <pc:chgData name="Nina Marie Holmboe" userId="67e225b8-ea8a-4441-9477-536ee655f586" providerId="ADAL" clId="{A2BA67CC-59C2-4190-BCB0-C1A0FD266D18}" dt="2022-11-18T20:59:00.601" v="1014"/>
        <pc:sldMkLst>
          <pc:docMk/>
          <pc:sldMk cId="3727144431" sldId="2218"/>
        </pc:sldMkLst>
      </pc:sldChg>
      <pc:sldChg chg="add">
        <pc:chgData name="Nina Marie Holmboe" userId="67e225b8-ea8a-4441-9477-536ee655f586" providerId="ADAL" clId="{A2BA67CC-59C2-4190-BCB0-C1A0FD266D18}" dt="2022-11-18T20:59:00.601" v="1014"/>
        <pc:sldMkLst>
          <pc:docMk/>
          <pc:sldMk cId="3263244749" sldId="2219"/>
        </pc:sldMkLst>
      </pc:sldChg>
      <pc:sldChg chg="add del">
        <pc:chgData name="Nina Marie Holmboe" userId="67e225b8-ea8a-4441-9477-536ee655f586" providerId="ADAL" clId="{A2BA67CC-59C2-4190-BCB0-C1A0FD266D18}" dt="2022-11-24T09:27:13.159" v="2502" actId="47"/>
        <pc:sldMkLst>
          <pc:docMk/>
          <pc:sldMk cId="1406846650" sldId="2220"/>
        </pc:sldMkLst>
      </pc:sldChg>
      <pc:sldChg chg="addSp delSp modSp add mod">
        <pc:chgData name="Nina Marie Holmboe" userId="67e225b8-ea8a-4441-9477-536ee655f586" providerId="ADAL" clId="{A2BA67CC-59C2-4190-BCB0-C1A0FD266D18}" dt="2022-12-01T13:31:45.092" v="7374" actId="20577"/>
        <pc:sldMkLst>
          <pc:docMk/>
          <pc:sldMk cId="1734085512" sldId="2221"/>
        </pc:sldMkLst>
        <pc:spChg chg="add del mod">
          <ac:chgData name="Nina Marie Holmboe" userId="67e225b8-ea8a-4441-9477-536ee655f586" providerId="ADAL" clId="{A2BA67CC-59C2-4190-BCB0-C1A0FD266D18}" dt="2022-12-01T13:31:10.417" v="7369" actId="478"/>
          <ac:spMkLst>
            <pc:docMk/>
            <pc:sldMk cId="1734085512" sldId="2221"/>
            <ac:spMk id="2" creationId="{D59B1D98-4E5F-2E8A-07F7-8359E3B25947}"/>
          </ac:spMkLst>
        </pc:spChg>
        <pc:spChg chg="add mod">
          <ac:chgData name="Nina Marie Holmboe" userId="67e225b8-ea8a-4441-9477-536ee655f586" providerId="ADAL" clId="{A2BA67CC-59C2-4190-BCB0-C1A0FD266D18}" dt="2022-12-01T13:31:45.092" v="7374" actId="20577"/>
          <ac:spMkLst>
            <pc:docMk/>
            <pc:sldMk cId="1734085512" sldId="2221"/>
            <ac:spMk id="3" creationId="{32CD2662-8CE5-72A1-542D-E1E9B51508C6}"/>
          </ac:spMkLst>
        </pc:spChg>
      </pc:sldChg>
      <pc:sldChg chg="add">
        <pc:chgData name="Nina Marie Holmboe" userId="67e225b8-ea8a-4441-9477-536ee655f586" providerId="ADAL" clId="{A2BA67CC-59C2-4190-BCB0-C1A0FD266D18}" dt="2022-11-18T20:59:00.601" v="1014"/>
        <pc:sldMkLst>
          <pc:docMk/>
          <pc:sldMk cId="4185541840" sldId="2222"/>
        </pc:sldMkLst>
      </pc:sldChg>
      <pc:sldChg chg="addSp modSp add">
        <pc:chgData name="Nina Marie Holmboe" userId="67e225b8-ea8a-4441-9477-536ee655f586" providerId="ADAL" clId="{A2BA67CC-59C2-4190-BCB0-C1A0FD266D18}" dt="2022-12-01T13:31:58.746" v="7375"/>
        <pc:sldMkLst>
          <pc:docMk/>
          <pc:sldMk cId="3885909435" sldId="2223"/>
        </pc:sldMkLst>
        <pc:spChg chg="add mod">
          <ac:chgData name="Nina Marie Holmboe" userId="67e225b8-ea8a-4441-9477-536ee655f586" providerId="ADAL" clId="{A2BA67CC-59C2-4190-BCB0-C1A0FD266D18}" dt="2022-12-01T13:31:58.746" v="7375"/>
          <ac:spMkLst>
            <pc:docMk/>
            <pc:sldMk cId="3885909435" sldId="2223"/>
            <ac:spMk id="2" creationId="{8A71D921-5332-F2E8-A259-974A13DC5025}"/>
          </ac:spMkLst>
        </pc:spChg>
      </pc:sldChg>
      <pc:sldChg chg="modSp add del mod">
        <pc:chgData name="Nina Marie Holmboe" userId="67e225b8-ea8a-4441-9477-536ee655f586" providerId="ADAL" clId="{A2BA67CC-59C2-4190-BCB0-C1A0FD266D18}" dt="2022-11-18T21:06:09.561" v="1113" actId="47"/>
        <pc:sldMkLst>
          <pc:docMk/>
          <pc:sldMk cId="1750095824" sldId="2224"/>
        </pc:sldMkLst>
        <pc:spChg chg="mod">
          <ac:chgData name="Nina Marie Holmboe" userId="67e225b8-ea8a-4441-9477-536ee655f586" providerId="ADAL" clId="{A2BA67CC-59C2-4190-BCB0-C1A0FD266D18}" dt="2022-11-18T21:05:33.650" v="1104" actId="21"/>
          <ac:spMkLst>
            <pc:docMk/>
            <pc:sldMk cId="1750095824" sldId="2224"/>
            <ac:spMk id="3" creationId="{5D1ED329-E5A9-ABA9-5592-41075603E25B}"/>
          </ac:spMkLst>
        </pc:spChg>
      </pc:sldChg>
      <pc:sldChg chg="new del">
        <pc:chgData name="Nina Marie Holmboe" userId="67e225b8-ea8a-4441-9477-536ee655f586" providerId="ADAL" clId="{A2BA67CC-59C2-4190-BCB0-C1A0FD266D18}" dt="2022-11-18T21:37:43.859" v="1603" actId="47"/>
        <pc:sldMkLst>
          <pc:docMk/>
          <pc:sldMk cId="2476779076" sldId="2225"/>
        </pc:sldMkLst>
      </pc:sldChg>
      <pc:sldChg chg="new del">
        <pc:chgData name="Nina Marie Holmboe" userId="67e225b8-ea8a-4441-9477-536ee655f586" providerId="ADAL" clId="{A2BA67CC-59C2-4190-BCB0-C1A0FD266D18}" dt="2022-11-18T21:03:24.808" v="1036" actId="47"/>
        <pc:sldMkLst>
          <pc:docMk/>
          <pc:sldMk cId="1084832657" sldId="2226"/>
        </pc:sldMkLst>
      </pc:sldChg>
      <pc:sldChg chg="addSp delSp modSp add del mod">
        <pc:chgData name="Nina Marie Holmboe" userId="67e225b8-ea8a-4441-9477-536ee655f586" providerId="ADAL" clId="{A2BA67CC-59C2-4190-BCB0-C1A0FD266D18}" dt="2022-11-24T09:28:09.079" v="2506" actId="47"/>
        <pc:sldMkLst>
          <pc:docMk/>
          <pc:sldMk cId="2168641055" sldId="2227"/>
        </pc:sldMkLst>
        <pc:spChg chg="add mod">
          <ac:chgData name="Nina Marie Holmboe" userId="67e225b8-ea8a-4441-9477-536ee655f586" providerId="ADAL" clId="{A2BA67CC-59C2-4190-BCB0-C1A0FD266D18}" dt="2022-11-18T21:39:13.432" v="1610" actId="1076"/>
          <ac:spMkLst>
            <pc:docMk/>
            <pc:sldMk cId="2168641055" sldId="2227"/>
            <ac:spMk id="3" creationId="{0A9928C4-9427-C60C-E51E-DD09D6C0570B}"/>
          </ac:spMkLst>
        </pc:spChg>
        <pc:spChg chg="add del mod">
          <ac:chgData name="Nina Marie Holmboe" userId="67e225b8-ea8a-4441-9477-536ee655f586" providerId="ADAL" clId="{A2BA67CC-59C2-4190-BCB0-C1A0FD266D18}" dt="2022-11-18T21:24:41.726" v="1399" actId="478"/>
          <ac:spMkLst>
            <pc:docMk/>
            <pc:sldMk cId="2168641055" sldId="2227"/>
            <ac:spMk id="6" creationId="{BAFFACDA-7015-6EEC-EAFF-CC1BB8CF00DF}"/>
          </ac:spMkLst>
        </pc:spChg>
        <pc:spChg chg="add del mod">
          <ac:chgData name="Nina Marie Holmboe" userId="67e225b8-ea8a-4441-9477-536ee655f586" providerId="ADAL" clId="{A2BA67CC-59C2-4190-BCB0-C1A0FD266D18}" dt="2022-11-18T21:28:10.939" v="1440"/>
          <ac:spMkLst>
            <pc:docMk/>
            <pc:sldMk cId="2168641055" sldId="2227"/>
            <ac:spMk id="7" creationId="{90272B18-4021-6B45-04EA-F09A94EC6BCE}"/>
          </ac:spMkLst>
        </pc:spChg>
        <pc:spChg chg="add del mod">
          <ac:chgData name="Nina Marie Holmboe" userId="67e225b8-ea8a-4441-9477-536ee655f586" providerId="ADAL" clId="{A2BA67CC-59C2-4190-BCB0-C1A0FD266D18}" dt="2022-11-18T21:28:10.939" v="1440"/>
          <ac:spMkLst>
            <pc:docMk/>
            <pc:sldMk cId="2168641055" sldId="2227"/>
            <ac:spMk id="8" creationId="{6FF2152C-32D8-2728-7E10-1A74933C6D8E}"/>
          </ac:spMkLst>
        </pc:spChg>
        <pc:spChg chg="add del mod">
          <ac:chgData name="Nina Marie Holmboe" userId="67e225b8-ea8a-4441-9477-536ee655f586" providerId="ADAL" clId="{A2BA67CC-59C2-4190-BCB0-C1A0FD266D18}" dt="2022-11-18T21:28:10.939" v="1440"/>
          <ac:spMkLst>
            <pc:docMk/>
            <pc:sldMk cId="2168641055" sldId="2227"/>
            <ac:spMk id="9" creationId="{49D96C47-DEAB-3D03-8629-65119B5EED33}"/>
          </ac:spMkLst>
        </pc:spChg>
        <pc:spChg chg="mod">
          <ac:chgData name="Nina Marie Holmboe" userId="67e225b8-ea8a-4441-9477-536ee655f586" providerId="ADAL" clId="{A2BA67CC-59C2-4190-BCB0-C1A0FD266D18}" dt="2022-11-18T21:28:12.042" v="1441"/>
          <ac:spMkLst>
            <pc:docMk/>
            <pc:sldMk cId="2168641055" sldId="2227"/>
            <ac:spMk id="10" creationId="{6ABC5836-BE3D-DA5E-8166-70A3CC88E683}"/>
          </ac:spMkLst>
        </pc:spChg>
        <pc:spChg chg="add del mod">
          <ac:chgData name="Nina Marie Holmboe" userId="67e225b8-ea8a-4441-9477-536ee655f586" providerId="ADAL" clId="{A2BA67CC-59C2-4190-BCB0-C1A0FD266D18}" dt="2022-11-18T21:28:12.042" v="1441"/>
          <ac:spMkLst>
            <pc:docMk/>
            <pc:sldMk cId="2168641055" sldId="2227"/>
            <ac:spMk id="11" creationId="{C386B47C-A479-F9D6-446E-0C325577DFBC}"/>
          </ac:spMkLst>
        </pc:spChg>
        <pc:spChg chg="add del mod">
          <ac:chgData name="Nina Marie Holmboe" userId="67e225b8-ea8a-4441-9477-536ee655f586" providerId="ADAL" clId="{A2BA67CC-59C2-4190-BCB0-C1A0FD266D18}" dt="2022-11-18T21:28:12.042" v="1441"/>
          <ac:spMkLst>
            <pc:docMk/>
            <pc:sldMk cId="2168641055" sldId="2227"/>
            <ac:spMk id="12" creationId="{2A7C2169-8FDD-6D3F-492B-B12E79644FD3}"/>
          </ac:spMkLst>
        </pc:spChg>
        <pc:spChg chg="add del mod">
          <ac:chgData name="Nina Marie Holmboe" userId="67e225b8-ea8a-4441-9477-536ee655f586" providerId="ADAL" clId="{A2BA67CC-59C2-4190-BCB0-C1A0FD266D18}" dt="2022-11-18T21:28:12.042" v="1441"/>
          <ac:spMkLst>
            <pc:docMk/>
            <pc:sldMk cId="2168641055" sldId="2227"/>
            <ac:spMk id="13" creationId="{94249CBA-1A45-EF5D-3022-CD936A794814}"/>
          </ac:spMkLst>
        </pc:spChg>
        <pc:spChg chg="add del mod">
          <ac:chgData name="Nina Marie Holmboe" userId="67e225b8-ea8a-4441-9477-536ee655f586" providerId="ADAL" clId="{A2BA67CC-59C2-4190-BCB0-C1A0FD266D18}" dt="2022-11-18T21:28:12.042" v="1441"/>
          <ac:spMkLst>
            <pc:docMk/>
            <pc:sldMk cId="2168641055" sldId="2227"/>
            <ac:spMk id="14" creationId="{569E9EAA-D75F-84E0-8470-4693963A4D81}"/>
          </ac:spMkLst>
        </pc:spChg>
        <pc:spChg chg="add mod">
          <ac:chgData name="Nina Marie Holmboe" userId="67e225b8-ea8a-4441-9477-536ee655f586" providerId="ADAL" clId="{A2BA67CC-59C2-4190-BCB0-C1A0FD266D18}" dt="2022-11-18T21:28:12.042" v="1441"/>
          <ac:spMkLst>
            <pc:docMk/>
            <pc:sldMk cId="2168641055" sldId="2227"/>
            <ac:spMk id="16" creationId="{1ED35965-B9E2-64FF-C5FA-2583806910F7}"/>
          </ac:spMkLst>
        </pc:spChg>
        <pc:spChg chg="add del mod ord">
          <ac:chgData name="Nina Marie Holmboe" userId="67e225b8-ea8a-4441-9477-536ee655f586" providerId="ADAL" clId="{A2BA67CC-59C2-4190-BCB0-C1A0FD266D18}" dt="2022-11-18T21:39:39.005" v="1619"/>
          <ac:spMkLst>
            <pc:docMk/>
            <pc:sldMk cId="2168641055" sldId="2227"/>
            <ac:spMk id="19" creationId="{8C72988A-5F2C-E6A3-BCE0-16F900C3B13E}"/>
          </ac:spMkLst>
        </pc:spChg>
        <pc:spChg chg="del">
          <ac:chgData name="Nina Marie Holmboe" userId="67e225b8-ea8a-4441-9477-536ee655f586" providerId="ADAL" clId="{A2BA67CC-59C2-4190-BCB0-C1A0FD266D18}" dt="2022-11-18T21:28:10.939" v="1440"/>
          <ac:spMkLst>
            <pc:docMk/>
            <pc:sldMk cId="2168641055" sldId="2227"/>
            <ac:spMk id="22" creationId="{FF68D6A1-F63D-DA16-B996-00C2ABFD8832}"/>
          </ac:spMkLst>
        </pc:spChg>
        <pc:graphicFrameChg chg="mod modGraphic">
          <ac:chgData name="Nina Marie Holmboe" userId="67e225b8-ea8a-4441-9477-536ee655f586" providerId="ADAL" clId="{A2BA67CC-59C2-4190-BCB0-C1A0FD266D18}" dt="2022-11-18T21:29:48.016" v="1504" actId="404"/>
          <ac:graphicFrameMkLst>
            <pc:docMk/>
            <pc:sldMk cId="2168641055" sldId="2227"/>
            <ac:graphicFrameMk id="15" creationId="{37592C91-765C-C294-C0F7-769F19DB70D2}"/>
          </ac:graphicFrameMkLst>
        </pc:graphicFrameChg>
        <pc:picChg chg="del mod">
          <ac:chgData name="Nina Marie Holmboe" userId="67e225b8-ea8a-4441-9477-536ee655f586" providerId="ADAL" clId="{A2BA67CC-59C2-4190-BCB0-C1A0FD266D18}" dt="2022-11-18T21:39:21.460" v="1612" actId="478"/>
          <ac:picMkLst>
            <pc:docMk/>
            <pc:sldMk cId="2168641055" sldId="2227"/>
            <ac:picMk id="5" creationId="{56476AD5-27B3-7F01-8219-855A949EA786}"/>
          </ac:picMkLst>
        </pc:picChg>
        <pc:picChg chg="add del mod ord">
          <ac:chgData name="Nina Marie Holmboe" userId="67e225b8-ea8a-4441-9477-536ee655f586" providerId="ADAL" clId="{A2BA67CC-59C2-4190-BCB0-C1A0FD266D18}" dt="2022-11-18T21:39:31.643" v="1614" actId="21"/>
          <ac:picMkLst>
            <pc:docMk/>
            <pc:sldMk cId="2168641055" sldId="2227"/>
            <ac:picMk id="17" creationId="{38CB9D60-559B-01CA-AC4A-0E55B2B7C7AC}"/>
          </ac:picMkLst>
        </pc:picChg>
        <pc:picChg chg="add del mod">
          <ac:chgData name="Nina Marie Holmboe" userId="67e225b8-ea8a-4441-9477-536ee655f586" providerId="ADAL" clId="{A2BA67CC-59C2-4190-BCB0-C1A0FD266D18}" dt="2022-11-18T21:39:38.969" v="1618"/>
          <ac:picMkLst>
            <pc:docMk/>
            <pc:sldMk cId="2168641055" sldId="2227"/>
            <ac:picMk id="20" creationId="{A850277D-6D13-4448-1B90-DEFC974D6996}"/>
          </ac:picMkLst>
        </pc:picChg>
        <pc:picChg chg="add mod">
          <ac:chgData name="Nina Marie Holmboe" userId="67e225b8-ea8a-4441-9477-536ee655f586" providerId="ADAL" clId="{A2BA67CC-59C2-4190-BCB0-C1A0FD266D18}" dt="2022-11-18T21:39:39.005" v="1619"/>
          <ac:picMkLst>
            <pc:docMk/>
            <pc:sldMk cId="2168641055" sldId="2227"/>
            <ac:picMk id="21" creationId="{1DA21300-0BAD-CD93-2D65-E3C0428E56CF}"/>
          </ac:picMkLst>
        </pc:picChg>
      </pc:sldChg>
      <pc:sldChg chg="addSp delSp modSp new mod modClrScheme chgLayout">
        <pc:chgData name="Nina Marie Holmboe" userId="67e225b8-ea8a-4441-9477-536ee655f586" providerId="ADAL" clId="{A2BA67CC-59C2-4190-BCB0-C1A0FD266D18}" dt="2022-11-18T21:09:47.461" v="1153" actId="478"/>
        <pc:sldMkLst>
          <pc:docMk/>
          <pc:sldMk cId="2623554314" sldId="2228"/>
        </pc:sldMkLst>
        <pc:spChg chg="del mod ord">
          <ac:chgData name="Nina Marie Holmboe" userId="67e225b8-ea8a-4441-9477-536ee655f586" providerId="ADAL" clId="{A2BA67CC-59C2-4190-BCB0-C1A0FD266D18}" dt="2022-11-18T21:04:22.151" v="1059" actId="700"/>
          <ac:spMkLst>
            <pc:docMk/>
            <pc:sldMk cId="2623554314" sldId="2228"/>
            <ac:spMk id="2" creationId="{C792F372-6690-7C58-8CF7-A8151EEB322A}"/>
          </ac:spMkLst>
        </pc:spChg>
        <pc:spChg chg="del mod ord">
          <ac:chgData name="Nina Marie Holmboe" userId="67e225b8-ea8a-4441-9477-536ee655f586" providerId="ADAL" clId="{A2BA67CC-59C2-4190-BCB0-C1A0FD266D18}" dt="2022-11-18T21:04:22.151" v="1059" actId="700"/>
          <ac:spMkLst>
            <pc:docMk/>
            <pc:sldMk cId="2623554314" sldId="2228"/>
            <ac:spMk id="3" creationId="{2BB306D1-ECA1-384B-B0EE-40C1072F2F6F}"/>
          </ac:spMkLst>
        </pc:spChg>
        <pc:spChg chg="del mod ord">
          <ac:chgData name="Nina Marie Holmboe" userId="67e225b8-ea8a-4441-9477-536ee655f586" providerId="ADAL" clId="{A2BA67CC-59C2-4190-BCB0-C1A0FD266D18}" dt="2022-11-18T21:04:22.151" v="1059" actId="700"/>
          <ac:spMkLst>
            <pc:docMk/>
            <pc:sldMk cId="2623554314" sldId="2228"/>
            <ac:spMk id="4" creationId="{A5212AA0-4D86-B2BB-80B8-3CD9972C1262}"/>
          </ac:spMkLst>
        </pc:spChg>
        <pc:spChg chg="add mod ord">
          <ac:chgData name="Nina Marie Holmboe" userId="67e225b8-ea8a-4441-9477-536ee655f586" providerId="ADAL" clId="{A2BA67CC-59C2-4190-BCB0-C1A0FD266D18}" dt="2022-11-18T21:04:29.155" v="1081" actId="20577"/>
          <ac:spMkLst>
            <pc:docMk/>
            <pc:sldMk cId="2623554314" sldId="2228"/>
            <ac:spMk id="5" creationId="{8611F8DF-952E-84D2-B91A-FC3ADD556E05}"/>
          </ac:spMkLst>
        </pc:spChg>
        <pc:spChg chg="add mod ord">
          <ac:chgData name="Nina Marie Holmboe" userId="67e225b8-ea8a-4441-9477-536ee655f586" providerId="ADAL" clId="{A2BA67CC-59C2-4190-BCB0-C1A0FD266D18}" dt="2022-11-18T21:04:41.694" v="1101" actId="20577"/>
          <ac:spMkLst>
            <pc:docMk/>
            <pc:sldMk cId="2623554314" sldId="2228"/>
            <ac:spMk id="6" creationId="{1B9D908F-B8C4-4368-C72C-0E7A06983015}"/>
          </ac:spMkLst>
        </pc:spChg>
        <pc:spChg chg="add del mod ord">
          <ac:chgData name="Nina Marie Holmboe" userId="67e225b8-ea8a-4441-9477-536ee655f586" providerId="ADAL" clId="{A2BA67CC-59C2-4190-BCB0-C1A0FD266D18}" dt="2022-11-18T21:09:47.461" v="1153" actId="478"/>
          <ac:spMkLst>
            <pc:docMk/>
            <pc:sldMk cId="2623554314" sldId="2228"/>
            <ac:spMk id="7" creationId="{0FCCD8EC-0F66-03A5-5E6F-C27D0D8B6E22}"/>
          </ac:spMkLst>
        </pc:spChg>
        <pc:spChg chg="add mod ord">
          <ac:chgData name="Nina Marie Holmboe" userId="67e225b8-ea8a-4441-9477-536ee655f586" providerId="ADAL" clId="{A2BA67CC-59C2-4190-BCB0-C1A0FD266D18}" dt="2022-11-18T21:04:22.151" v="1059" actId="700"/>
          <ac:spMkLst>
            <pc:docMk/>
            <pc:sldMk cId="2623554314" sldId="2228"/>
            <ac:spMk id="8" creationId="{55E4E4B6-8005-DC77-1FAE-C1A51AEEFD56}"/>
          </ac:spMkLst>
        </pc:spChg>
      </pc:sldChg>
      <pc:sldChg chg="modSp new mod">
        <pc:chgData name="Nina Marie Holmboe" userId="67e225b8-ea8a-4441-9477-536ee655f586" providerId="ADAL" clId="{A2BA67CC-59C2-4190-BCB0-C1A0FD266D18}" dt="2022-11-18T21:30:14.478" v="1508" actId="20577"/>
        <pc:sldMkLst>
          <pc:docMk/>
          <pc:sldMk cId="2586710167" sldId="2229"/>
        </pc:sldMkLst>
        <pc:spChg chg="mod">
          <ac:chgData name="Nina Marie Holmboe" userId="67e225b8-ea8a-4441-9477-536ee655f586" providerId="ADAL" clId="{A2BA67CC-59C2-4190-BCB0-C1A0FD266D18}" dt="2022-11-18T21:30:14.478" v="1508" actId="20577"/>
          <ac:spMkLst>
            <pc:docMk/>
            <pc:sldMk cId="2586710167" sldId="2229"/>
            <ac:spMk id="3" creationId="{C2533A76-6C35-4835-5A36-57C0D6CA3D49}"/>
          </ac:spMkLst>
        </pc:spChg>
      </pc:sldChg>
      <pc:sldChg chg="modSp add mod">
        <pc:chgData name="Nina Marie Holmboe" userId="67e225b8-ea8a-4441-9477-536ee655f586" providerId="ADAL" clId="{A2BA67CC-59C2-4190-BCB0-C1A0FD266D18}" dt="2022-11-18T21:08:35.318" v="1130" actId="20577"/>
        <pc:sldMkLst>
          <pc:docMk/>
          <pc:sldMk cId="1363191369" sldId="2230"/>
        </pc:sldMkLst>
        <pc:spChg chg="mod">
          <ac:chgData name="Nina Marie Holmboe" userId="67e225b8-ea8a-4441-9477-536ee655f586" providerId="ADAL" clId="{A2BA67CC-59C2-4190-BCB0-C1A0FD266D18}" dt="2022-11-18T21:08:35.318" v="1130" actId="20577"/>
          <ac:spMkLst>
            <pc:docMk/>
            <pc:sldMk cId="1363191369" sldId="2230"/>
            <ac:spMk id="4" creationId="{11859357-591E-4428-8740-E14E3F460FE2}"/>
          </ac:spMkLst>
        </pc:spChg>
      </pc:sldChg>
      <pc:sldChg chg="add">
        <pc:chgData name="Nina Marie Holmboe" userId="67e225b8-ea8a-4441-9477-536ee655f586" providerId="ADAL" clId="{A2BA67CC-59C2-4190-BCB0-C1A0FD266D18}" dt="2022-11-18T21:08:08.295" v="1114"/>
        <pc:sldMkLst>
          <pc:docMk/>
          <pc:sldMk cId="3048241280" sldId="2231"/>
        </pc:sldMkLst>
      </pc:sldChg>
      <pc:sldChg chg="modSp add mod">
        <pc:chgData name="Nina Marie Holmboe" userId="67e225b8-ea8a-4441-9477-536ee655f586" providerId="ADAL" clId="{A2BA67CC-59C2-4190-BCB0-C1A0FD266D18}" dt="2022-11-18T21:08:42.251" v="1131"/>
        <pc:sldMkLst>
          <pc:docMk/>
          <pc:sldMk cId="1607985546" sldId="2232"/>
        </pc:sldMkLst>
        <pc:spChg chg="mod">
          <ac:chgData name="Nina Marie Holmboe" userId="67e225b8-ea8a-4441-9477-536ee655f586" providerId="ADAL" clId="{A2BA67CC-59C2-4190-BCB0-C1A0FD266D18}" dt="2022-11-18T21:08:42.251" v="1131"/>
          <ac:spMkLst>
            <pc:docMk/>
            <pc:sldMk cId="1607985546" sldId="2232"/>
            <ac:spMk id="4" creationId="{C75FE8BB-B812-40FE-A4BD-FB512D9B552B}"/>
          </ac:spMkLst>
        </pc:spChg>
      </pc:sldChg>
      <pc:sldChg chg="delSp add mod">
        <pc:chgData name="Nina Marie Holmboe" userId="67e225b8-ea8a-4441-9477-536ee655f586" providerId="ADAL" clId="{A2BA67CC-59C2-4190-BCB0-C1A0FD266D18}" dt="2022-12-06T10:22:21.032" v="7674" actId="478"/>
        <pc:sldMkLst>
          <pc:docMk/>
          <pc:sldMk cId="3208792766" sldId="2233"/>
        </pc:sldMkLst>
        <pc:spChg chg="del">
          <ac:chgData name="Nina Marie Holmboe" userId="67e225b8-ea8a-4441-9477-536ee655f586" providerId="ADAL" clId="{A2BA67CC-59C2-4190-BCB0-C1A0FD266D18}" dt="2022-12-06T10:22:21.032" v="7674" actId="478"/>
          <ac:spMkLst>
            <pc:docMk/>
            <pc:sldMk cId="3208792766" sldId="2233"/>
            <ac:spMk id="4" creationId="{AC46489C-530E-C205-5868-EAA4ABE8B4CA}"/>
          </ac:spMkLst>
        </pc:spChg>
      </pc:sldChg>
      <pc:sldChg chg="delSp add mod">
        <pc:chgData name="Nina Marie Holmboe" userId="67e225b8-ea8a-4441-9477-536ee655f586" providerId="ADAL" clId="{A2BA67CC-59C2-4190-BCB0-C1A0FD266D18}" dt="2022-12-06T10:22:13.719" v="7672" actId="478"/>
        <pc:sldMkLst>
          <pc:docMk/>
          <pc:sldMk cId="460530648" sldId="2234"/>
        </pc:sldMkLst>
        <pc:spChg chg="del">
          <ac:chgData name="Nina Marie Holmboe" userId="67e225b8-ea8a-4441-9477-536ee655f586" providerId="ADAL" clId="{A2BA67CC-59C2-4190-BCB0-C1A0FD266D18}" dt="2022-12-06T10:22:13.719" v="7672" actId="478"/>
          <ac:spMkLst>
            <pc:docMk/>
            <pc:sldMk cId="460530648" sldId="2234"/>
            <ac:spMk id="2" creationId="{63D5C3EA-022B-597C-8E61-4C969398D56F}"/>
          </ac:spMkLst>
        </pc:spChg>
      </pc:sldChg>
      <pc:sldChg chg="addSp modSp add mod">
        <pc:chgData name="Nina Marie Holmboe" userId="67e225b8-ea8a-4441-9477-536ee655f586" providerId="ADAL" clId="{A2BA67CC-59C2-4190-BCB0-C1A0FD266D18}" dt="2022-12-01T13:32:39.683" v="7391" actId="20577"/>
        <pc:sldMkLst>
          <pc:docMk/>
          <pc:sldMk cId="1685382727" sldId="2235"/>
        </pc:sldMkLst>
        <pc:spChg chg="add mod">
          <ac:chgData name="Nina Marie Holmboe" userId="67e225b8-ea8a-4441-9477-536ee655f586" providerId="ADAL" clId="{A2BA67CC-59C2-4190-BCB0-C1A0FD266D18}" dt="2022-12-01T13:32:39.683" v="7391" actId="20577"/>
          <ac:spMkLst>
            <pc:docMk/>
            <pc:sldMk cId="1685382727" sldId="2235"/>
            <ac:spMk id="2" creationId="{BCA3F329-02C8-408F-ADB7-7EEF7C576D08}"/>
          </ac:spMkLst>
        </pc:spChg>
      </pc:sldChg>
      <pc:sldChg chg="delSp modSp add del mod modClrScheme chgLayout">
        <pc:chgData name="Nina Marie Holmboe" userId="67e225b8-ea8a-4441-9477-536ee655f586" providerId="ADAL" clId="{A2BA67CC-59C2-4190-BCB0-C1A0FD266D18}" dt="2022-11-18T21:32:18.334" v="1520" actId="2696"/>
        <pc:sldMkLst>
          <pc:docMk/>
          <pc:sldMk cId="2377926159" sldId="2235"/>
        </pc:sldMkLst>
        <pc:spChg chg="mod ord">
          <ac:chgData name="Nina Marie Holmboe" userId="67e225b8-ea8a-4441-9477-536ee655f586" providerId="ADAL" clId="{A2BA67CC-59C2-4190-BCB0-C1A0FD266D18}" dt="2022-11-18T21:32:09.832" v="1518" actId="700"/>
          <ac:spMkLst>
            <pc:docMk/>
            <pc:sldMk cId="2377926159" sldId="2235"/>
            <ac:spMk id="5" creationId="{0A76E4F7-E544-3257-3D61-5085DBEB85AD}"/>
          </ac:spMkLst>
        </pc:spChg>
        <pc:spChg chg="del mod ord">
          <ac:chgData name="Nina Marie Holmboe" userId="67e225b8-ea8a-4441-9477-536ee655f586" providerId="ADAL" clId="{A2BA67CC-59C2-4190-BCB0-C1A0FD266D18}" dt="2022-11-18T21:32:13.977" v="1519" actId="478"/>
          <ac:spMkLst>
            <pc:docMk/>
            <pc:sldMk cId="2377926159" sldId="2235"/>
            <ac:spMk id="6" creationId="{AD94A96B-B739-15E4-B123-E19667960267}"/>
          </ac:spMkLst>
        </pc:spChg>
        <pc:spChg chg="del">
          <ac:chgData name="Nina Marie Holmboe" userId="67e225b8-ea8a-4441-9477-536ee655f586" providerId="ADAL" clId="{A2BA67CC-59C2-4190-BCB0-C1A0FD266D18}" dt="2022-11-18T21:32:09.832" v="1518" actId="700"/>
          <ac:spMkLst>
            <pc:docMk/>
            <pc:sldMk cId="2377926159" sldId="2235"/>
            <ac:spMk id="8" creationId="{1F9C75DA-1F1A-9FDD-C851-9E0A71892478}"/>
          </ac:spMkLst>
        </pc:spChg>
      </pc:sldChg>
      <pc:sldChg chg="add del">
        <pc:chgData name="Nina Marie Holmboe" userId="67e225b8-ea8a-4441-9477-536ee655f586" providerId="ADAL" clId="{A2BA67CC-59C2-4190-BCB0-C1A0FD266D18}" dt="2022-11-27T21:39:13.693" v="3847" actId="2696"/>
        <pc:sldMkLst>
          <pc:docMk/>
          <pc:sldMk cId="2593052679" sldId="2235"/>
        </pc:sldMkLst>
      </pc:sldChg>
      <pc:sldChg chg="add del">
        <pc:chgData name="Nina Marie Holmboe" userId="67e225b8-ea8a-4441-9477-536ee655f586" providerId="ADAL" clId="{A2BA67CC-59C2-4190-BCB0-C1A0FD266D18}" dt="2022-11-27T21:39:13.693" v="3847" actId="2696"/>
        <pc:sldMkLst>
          <pc:docMk/>
          <pc:sldMk cId="1536023752" sldId="2236"/>
        </pc:sldMkLst>
      </pc:sldChg>
      <pc:sldChg chg="addSp modSp add del mod">
        <pc:chgData name="Nina Marie Holmboe" userId="67e225b8-ea8a-4441-9477-536ee655f586" providerId="ADAL" clId="{A2BA67CC-59C2-4190-BCB0-C1A0FD266D18}" dt="2022-11-18T21:32:18.334" v="1520" actId="2696"/>
        <pc:sldMkLst>
          <pc:docMk/>
          <pc:sldMk cId="3620228868" sldId="2236"/>
        </pc:sldMkLst>
        <pc:spChg chg="mod">
          <ac:chgData name="Nina Marie Holmboe" userId="67e225b8-ea8a-4441-9477-536ee655f586" providerId="ADAL" clId="{A2BA67CC-59C2-4190-BCB0-C1A0FD266D18}" dt="2022-11-18T21:31:29.717" v="1512" actId="207"/>
          <ac:spMkLst>
            <pc:docMk/>
            <pc:sldMk cId="3620228868" sldId="2236"/>
            <ac:spMk id="3" creationId="{6226530A-EC3D-C1FB-82A1-ADA698F916FB}"/>
          </ac:spMkLst>
        </pc:spChg>
        <pc:picChg chg="add mod">
          <ac:chgData name="Nina Marie Holmboe" userId="67e225b8-ea8a-4441-9477-536ee655f586" providerId="ADAL" clId="{A2BA67CC-59C2-4190-BCB0-C1A0FD266D18}" dt="2022-11-18T21:31:43.002" v="1515" actId="1076"/>
          <ac:picMkLst>
            <pc:docMk/>
            <pc:sldMk cId="3620228868" sldId="2236"/>
            <ac:picMk id="5" creationId="{8E87EB35-DD03-0744-CD28-CC592A61CB39}"/>
          </ac:picMkLst>
        </pc:picChg>
      </pc:sldChg>
      <pc:sldChg chg="add">
        <pc:chgData name="Nina Marie Holmboe" userId="67e225b8-ea8a-4441-9477-536ee655f586" providerId="ADAL" clId="{A2BA67CC-59C2-4190-BCB0-C1A0FD266D18}" dt="2022-11-27T21:39:36.683" v="3848"/>
        <pc:sldMkLst>
          <pc:docMk/>
          <pc:sldMk cId="3926390149" sldId="2236"/>
        </pc:sldMkLst>
      </pc:sldChg>
      <pc:sldChg chg="add del">
        <pc:chgData name="Nina Marie Holmboe" userId="67e225b8-ea8a-4441-9477-536ee655f586" providerId="ADAL" clId="{A2BA67CC-59C2-4190-BCB0-C1A0FD266D18}" dt="2022-11-27T22:33:17.703" v="5052" actId="47"/>
        <pc:sldMkLst>
          <pc:docMk/>
          <pc:sldMk cId="1519209205" sldId="2237"/>
        </pc:sldMkLst>
      </pc:sldChg>
      <pc:sldChg chg="modSp add del mod">
        <pc:chgData name="Nina Marie Holmboe" userId="67e225b8-ea8a-4441-9477-536ee655f586" providerId="ADAL" clId="{A2BA67CC-59C2-4190-BCB0-C1A0FD266D18}" dt="2022-11-18T21:32:18.334" v="1520" actId="2696"/>
        <pc:sldMkLst>
          <pc:docMk/>
          <pc:sldMk cId="1714285732" sldId="2237"/>
        </pc:sldMkLst>
        <pc:spChg chg="mod">
          <ac:chgData name="Nina Marie Holmboe" userId="67e225b8-ea8a-4441-9477-536ee655f586" providerId="ADAL" clId="{A2BA67CC-59C2-4190-BCB0-C1A0FD266D18}" dt="2022-11-18T21:32:00.074" v="1517" actId="207"/>
          <ac:spMkLst>
            <pc:docMk/>
            <pc:sldMk cId="1714285732" sldId="2237"/>
            <ac:spMk id="3" creationId="{F86EFA1A-B910-5DE5-39DC-09F3ED7544F4}"/>
          </ac:spMkLst>
        </pc:spChg>
      </pc:sldChg>
      <pc:sldChg chg="add del">
        <pc:chgData name="Nina Marie Holmboe" userId="67e225b8-ea8a-4441-9477-536ee655f586" providerId="ADAL" clId="{A2BA67CC-59C2-4190-BCB0-C1A0FD266D18}" dt="2022-11-27T21:39:13.693" v="3847" actId="2696"/>
        <pc:sldMkLst>
          <pc:docMk/>
          <pc:sldMk cId="3370101019" sldId="2237"/>
        </pc:sldMkLst>
      </pc:sldChg>
      <pc:sldChg chg="add">
        <pc:chgData name="Nina Marie Holmboe" userId="67e225b8-ea8a-4441-9477-536ee655f586" providerId="ADAL" clId="{A2BA67CC-59C2-4190-BCB0-C1A0FD266D18}" dt="2022-11-18T21:11:51.164" v="1161"/>
        <pc:sldMkLst>
          <pc:docMk/>
          <pc:sldMk cId="2950664585" sldId="2238"/>
        </pc:sldMkLst>
      </pc:sldChg>
      <pc:sldChg chg="add">
        <pc:chgData name="Nina Marie Holmboe" userId="67e225b8-ea8a-4441-9477-536ee655f586" providerId="ADAL" clId="{A2BA67CC-59C2-4190-BCB0-C1A0FD266D18}" dt="2022-11-18T21:11:51.164" v="1161"/>
        <pc:sldMkLst>
          <pc:docMk/>
          <pc:sldMk cId="226691766" sldId="2239"/>
        </pc:sldMkLst>
      </pc:sldChg>
      <pc:sldChg chg="modSp add del mod ord">
        <pc:chgData name="Nina Marie Holmboe" userId="67e225b8-ea8a-4441-9477-536ee655f586" providerId="ADAL" clId="{A2BA67CC-59C2-4190-BCB0-C1A0FD266D18}" dt="2022-11-18T21:30:21.898" v="1509" actId="47"/>
        <pc:sldMkLst>
          <pc:docMk/>
          <pc:sldMk cId="2873214960" sldId="2240"/>
        </pc:sldMkLst>
        <pc:spChg chg="mod">
          <ac:chgData name="Nina Marie Holmboe" userId="67e225b8-ea8a-4441-9477-536ee655f586" providerId="ADAL" clId="{A2BA67CC-59C2-4190-BCB0-C1A0FD266D18}" dt="2022-11-18T21:17:43.542" v="1185" actId="21"/>
          <ac:spMkLst>
            <pc:docMk/>
            <pc:sldMk cId="2873214960" sldId="2240"/>
            <ac:spMk id="7" creationId="{DC859319-B4FF-915A-3D80-69E64645F2B7}"/>
          </ac:spMkLst>
        </pc:spChg>
      </pc:sldChg>
      <pc:sldChg chg="add del">
        <pc:chgData name="Nina Marie Holmboe" userId="67e225b8-ea8a-4441-9477-536ee655f586" providerId="ADAL" clId="{A2BA67CC-59C2-4190-BCB0-C1A0FD266D18}" dt="2022-11-27T21:39:13.693" v="3847" actId="2696"/>
        <pc:sldMkLst>
          <pc:docMk/>
          <pc:sldMk cId="1358754134" sldId="2241"/>
        </pc:sldMkLst>
      </pc:sldChg>
      <pc:sldChg chg="modSp add del mod">
        <pc:chgData name="Nina Marie Holmboe" userId="67e225b8-ea8a-4441-9477-536ee655f586" providerId="ADAL" clId="{A2BA67CC-59C2-4190-BCB0-C1A0FD266D18}" dt="2022-11-27T22:34:51.552" v="5079" actId="47"/>
        <pc:sldMkLst>
          <pc:docMk/>
          <pc:sldMk cId="2567445321" sldId="2241"/>
        </pc:sldMkLst>
        <pc:spChg chg="mod">
          <ac:chgData name="Nina Marie Holmboe" userId="67e225b8-ea8a-4441-9477-536ee655f586" providerId="ADAL" clId="{A2BA67CC-59C2-4190-BCB0-C1A0FD266D18}" dt="2022-11-27T22:33:50.895" v="5053" actId="21"/>
          <ac:spMkLst>
            <pc:docMk/>
            <pc:sldMk cId="2567445321" sldId="2241"/>
            <ac:spMk id="3" creationId="{0172FEF1-7587-A0BB-9172-36B9A862CCC6}"/>
          </ac:spMkLst>
        </pc:spChg>
      </pc:sldChg>
      <pc:sldChg chg="add del">
        <pc:chgData name="Nina Marie Holmboe" userId="67e225b8-ea8a-4441-9477-536ee655f586" providerId="ADAL" clId="{A2BA67CC-59C2-4190-BCB0-C1A0FD266D18}" dt="2022-11-18T21:37:57.705" v="1604" actId="2696"/>
        <pc:sldMkLst>
          <pc:docMk/>
          <pc:sldMk cId="3227801745" sldId="2241"/>
        </pc:sldMkLst>
      </pc:sldChg>
      <pc:sldChg chg="modSp add del mod">
        <pc:chgData name="Nina Marie Holmboe" userId="67e225b8-ea8a-4441-9477-536ee655f586" providerId="ADAL" clId="{A2BA67CC-59C2-4190-BCB0-C1A0FD266D18}" dt="2022-11-18T21:27:53.309" v="1438" actId="47"/>
        <pc:sldMkLst>
          <pc:docMk/>
          <pc:sldMk cId="1749883925" sldId="2242"/>
        </pc:sldMkLst>
        <pc:spChg chg="mod">
          <ac:chgData name="Nina Marie Holmboe" userId="67e225b8-ea8a-4441-9477-536ee655f586" providerId="ADAL" clId="{A2BA67CC-59C2-4190-BCB0-C1A0FD266D18}" dt="2022-11-18T21:27:49.536" v="1437" actId="21"/>
          <ac:spMkLst>
            <pc:docMk/>
            <pc:sldMk cId="1749883925" sldId="2242"/>
            <ac:spMk id="5" creationId="{B9168448-F89F-FB5B-2D84-365F017CA9A5}"/>
          </ac:spMkLst>
        </pc:spChg>
      </pc:sldChg>
      <pc:sldChg chg="add del">
        <pc:chgData name="Nina Marie Holmboe" userId="67e225b8-ea8a-4441-9477-536ee655f586" providerId="ADAL" clId="{A2BA67CC-59C2-4190-BCB0-C1A0FD266D18}" dt="2022-11-18T21:37:57.705" v="1604" actId="2696"/>
        <pc:sldMkLst>
          <pc:docMk/>
          <pc:sldMk cId="955326657" sldId="2243"/>
        </pc:sldMkLst>
      </pc:sldChg>
      <pc:sldChg chg="add del">
        <pc:chgData name="Nina Marie Holmboe" userId="67e225b8-ea8a-4441-9477-536ee655f586" providerId="ADAL" clId="{A2BA67CC-59C2-4190-BCB0-C1A0FD266D18}" dt="2022-11-27T21:39:13.693" v="3847" actId="2696"/>
        <pc:sldMkLst>
          <pc:docMk/>
          <pc:sldMk cId="3480522287" sldId="2243"/>
        </pc:sldMkLst>
      </pc:sldChg>
      <pc:sldChg chg="add del">
        <pc:chgData name="Nina Marie Holmboe" userId="67e225b8-ea8a-4441-9477-536ee655f586" providerId="ADAL" clId="{A2BA67CC-59C2-4190-BCB0-C1A0FD266D18}" dt="2022-11-27T22:16:24.073" v="4554" actId="47"/>
        <pc:sldMkLst>
          <pc:docMk/>
          <pc:sldMk cId="3841847073" sldId="2243"/>
        </pc:sldMkLst>
      </pc:sldChg>
      <pc:sldChg chg="addSp modSp add mod">
        <pc:chgData name="Nina Marie Holmboe" userId="67e225b8-ea8a-4441-9477-536ee655f586" providerId="ADAL" clId="{A2BA67CC-59C2-4190-BCB0-C1A0FD266D18}" dt="2022-12-01T13:33:30.696" v="7409" actId="20577"/>
        <pc:sldMkLst>
          <pc:docMk/>
          <pc:sldMk cId="1394687306" sldId="2244"/>
        </pc:sldMkLst>
        <pc:spChg chg="mod">
          <ac:chgData name="Nina Marie Holmboe" userId="67e225b8-ea8a-4441-9477-536ee655f586" providerId="ADAL" clId="{A2BA67CC-59C2-4190-BCB0-C1A0FD266D18}" dt="2022-12-01T13:33:30.696" v="7409" actId="20577"/>
          <ac:spMkLst>
            <pc:docMk/>
            <pc:sldMk cId="1394687306" sldId="2244"/>
            <ac:spMk id="2" creationId="{842A8628-131C-3C1C-6D2C-D262723CF060}"/>
          </ac:spMkLst>
        </pc:spChg>
        <pc:spChg chg="add mod">
          <ac:chgData name="Nina Marie Holmboe" userId="67e225b8-ea8a-4441-9477-536ee655f586" providerId="ADAL" clId="{A2BA67CC-59C2-4190-BCB0-C1A0FD266D18}" dt="2022-12-01T13:33:25.045" v="7407" actId="6549"/>
          <ac:spMkLst>
            <pc:docMk/>
            <pc:sldMk cId="1394687306" sldId="2244"/>
            <ac:spMk id="3" creationId="{FECCE57B-DCD0-5A6E-1E58-C93BDF050453}"/>
          </ac:spMkLst>
        </pc:spChg>
      </pc:sldChg>
      <pc:sldChg chg="add">
        <pc:chgData name="Nina Marie Holmboe" userId="67e225b8-ea8a-4441-9477-536ee655f586" providerId="ADAL" clId="{A2BA67CC-59C2-4190-BCB0-C1A0FD266D18}" dt="2022-11-18T21:14:13.084" v="1163"/>
        <pc:sldMkLst>
          <pc:docMk/>
          <pc:sldMk cId="1285476982" sldId="2245"/>
        </pc:sldMkLst>
      </pc:sldChg>
      <pc:sldChg chg="modSp add mod">
        <pc:chgData name="Nina Marie Holmboe" userId="67e225b8-ea8a-4441-9477-536ee655f586" providerId="ADAL" clId="{A2BA67CC-59C2-4190-BCB0-C1A0FD266D18}" dt="2022-11-20T14:17:54.009" v="2177" actId="207"/>
        <pc:sldMkLst>
          <pc:docMk/>
          <pc:sldMk cId="1553613751" sldId="2246"/>
        </pc:sldMkLst>
        <pc:spChg chg="mod">
          <ac:chgData name="Nina Marie Holmboe" userId="67e225b8-ea8a-4441-9477-536ee655f586" providerId="ADAL" clId="{A2BA67CC-59C2-4190-BCB0-C1A0FD266D18}" dt="2022-11-20T14:17:54.009" v="2177" actId="207"/>
          <ac:spMkLst>
            <pc:docMk/>
            <pc:sldMk cId="1553613751" sldId="2246"/>
            <ac:spMk id="3" creationId="{586BC73C-74D2-4C66-89ED-8CA37360ADDE}"/>
          </ac:spMkLst>
        </pc:spChg>
      </pc:sldChg>
      <pc:sldChg chg="add">
        <pc:chgData name="Nina Marie Holmboe" userId="67e225b8-ea8a-4441-9477-536ee655f586" providerId="ADAL" clId="{A2BA67CC-59C2-4190-BCB0-C1A0FD266D18}" dt="2022-11-18T21:14:13.084" v="1163"/>
        <pc:sldMkLst>
          <pc:docMk/>
          <pc:sldMk cId="784749441" sldId="2247"/>
        </pc:sldMkLst>
      </pc:sldChg>
      <pc:sldChg chg="add">
        <pc:chgData name="Nina Marie Holmboe" userId="67e225b8-ea8a-4441-9477-536ee655f586" providerId="ADAL" clId="{A2BA67CC-59C2-4190-BCB0-C1A0FD266D18}" dt="2022-11-18T21:14:13.084" v="1163"/>
        <pc:sldMkLst>
          <pc:docMk/>
          <pc:sldMk cId="1756497278" sldId="2248"/>
        </pc:sldMkLst>
      </pc:sldChg>
      <pc:sldChg chg="add">
        <pc:chgData name="Nina Marie Holmboe" userId="67e225b8-ea8a-4441-9477-536ee655f586" providerId="ADAL" clId="{A2BA67CC-59C2-4190-BCB0-C1A0FD266D18}" dt="2022-11-18T21:14:13.084" v="1163"/>
        <pc:sldMkLst>
          <pc:docMk/>
          <pc:sldMk cId="1700212944" sldId="2249"/>
        </pc:sldMkLst>
      </pc:sldChg>
      <pc:sldChg chg="modSp add mod">
        <pc:chgData name="Nina Marie Holmboe" userId="67e225b8-ea8a-4441-9477-536ee655f586" providerId="ADAL" clId="{A2BA67CC-59C2-4190-BCB0-C1A0FD266D18}" dt="2022-11-18T21:16:50.653" v="1181" actId="20577"/>
        <pc:sldMkLst>
          <pc:docMk/>
          <pc:sldMk cId="1342988123" sldId="2250"/>
        </pc:sldMkLst>
        <pc:spChg chg="mod">
          <ac:chgData name="Nina Marie Holmboe" userId="67e225b8-ea8a-4441-9477-536ee655f586" providerId="ADAL" clId="{A2BA67CC-59C2-4190-BCB0-C1A0FD266D18}" dt="2022-11-18T21:16:50.653" v="1181" actId="20577"/>
          <ac:spMkLst>
            <pc:docMk/>
            <pc:sldMk cId="1342988123" sldId="2250"/>
            <ac:spMk id="4" creationId="{C75FE8BB-B812-40FE-A4BD-FB512D9B552B}"/>
          </ac:spMkLst>
        </pc:spChg>
      </pc:sldChg>
      <pc:sldChg chg="add">
        <pc:chgData name="Nina Marie Holmboe" userId="67e225b8-ea8a-4441-9477-536ee655f586" providerId="ADAL" clId="{A2BA67CC-59C2-4190-BCB0-C1A0FD266D18}" dt="2022-11-18T21:16:37.888" v="1165"/>
        <pc:sldMkLst>
          <pc:docMk/>
          <pc:sldMk cId="2570591168" sldId="2251"/>
        </pc:sldMkLst>
      </pc:sldChg>
      <pc:sldChg chg="modSp add mod addCm delCm">
        <pc:chgData name="Nina Marie Holmboe" userId="67e225b8-ea8a-4441-9477-536ee655f586" providerId="ADAL" clId="{A2BA67CC-59C2-4190-BCB0-C1A0FD266D18}" dt="2022-12-06T10:21:27.423" v="7671" actId="6549"/>
        <pc:sldMkLst>
          <pc:docMk/>
          <pc:sldMk cId="3492811963" sldId="2252"/>
        </pc:sldMkLst>
        <pc:spChg chg="mod">
          <ac:chgData name="Nina Marie Holmboe" userId="67e225b8-ea8a-4441-9477-536ee655f586" providerId="ADAL" clId="{A2BA67CC-59C2-4190-BCB0-C1A0FD266D18}" dt="2022-11-27T22:28:09.569" v="5013" actId="207"/>
          <ac:spMkLst>
            <pc:docMk/>
            <pc:sldMk cId="3492811963" sldId="2252"/>
            <ac:spMk id="3" creationId="{EA0ED356-013B-4ACA-C783-027742E37DB2}"/>
          </ac:spMkLst>
        </pc:spChg>
        <pc:spChg chg="mod ord">
          <ac:chgData name="Nina Marie Holmboe" userId="67e225b8-ea8a-4441-9477-536ee655f586" providerId="ADAL" clId="{A2BA67CC-59C2-4190-BCB0-C1A0FD266D18}" dt="2022-12-06T10:21:27.423" v="7671" actId="6549"/>
          <ac:spMkLst>
            <pc:docMk/>
            <pc:sldMk cId="3492811963" sldId="2252"/>
            <ac:spMk id="1033" creationId="{3CC67C39-C3D0-F7D6-5D85-E9062C4C6731}"/>
          </ac:spMkLst>
        </pc:spChg>
      </pc:sldChg>
      <pc:sldChg chg="add">
        <pc:chgData name="Nina Marie Holmboe" userId="67e225b8-ea8a-4441-9477-536ee655f586" providerId="ADAL" clId="{A2BA67CC-59C2-4190-BCB0-C1A0FD266D18}" dt="2022-11-18T21:16:37.888" v="1165"/>
        <pc:sldMkLst>
          <pc:docMk/>
          <pc:sldMk cId="839478910" sldId="2253"/>
        </pc:sldMkLst>
      </pc:sldChg>
      <pc:sldChg chg="add ord">
        <pc:chgData name="Nina Marie Holmboe" userId="67e225b8-ea8a-4441-9477-536ee655f586" providerId="ADAL" clId="{A2BA67CC-59C2-4190-BCB0-C1A0FD266D18}" dt="2022-11-18T21:36:42.205" v="1599"/>
        <pc:sldMkLst>
          <pc:docMk/>
          <pc:sldMk cId="2871596762" sldId="2254"/>
        </pc:sldMkLst>
      </pc:sldChg>
      <pc:sldChg chg="addSp delSp modSp new mod modClrScheme chgLayout">
        <pc:chgData name="Nina Marie Holmboe" userId="67e225b8-ea8a-4441-9477-536ee655f586" providerId="ADAL" clId="{A2BA67CC-59C2-4190-BCB0-C1A0FD266D18}" dt="2022-11-18T21:34:28.340" v="1559" actId="403"/>
        <pc:sldMkLst>
          <pc:docMk/>
          <pc:sldMk cId="424106073" sldId="2255"/>
        </pc:sldMkLst>
        <pc:spChg chg="del">
          <ac:chgData name="Nina Marie Holmboe" userId="67e225b8-ea8a-4441-9477-536ee655f586" providerId="ADAL" clId="{A2BA67CC-59C2-4190-BCB0-C1A0FD266D18}" dt="2022-11-18T21:32:54.928" v="1523" actId="700"/>
          <ac:spMkLst>
            <pc:docMk/>
            <pc:sldMk cId="424106073" sldId="2255"/>
            <ac:spMk id="2" creationId="{5F407659-D629-76E7-CB92-DAD2D05292AA}"/>
          </ac:spMkLst>
        </pc:spChg>
        <pc:spChg chg="del">
          <ac:chgData name="Nina Marie Holmboe" userId="67e225b8-ea8a-4441-9477-536ee655f586" providerId="ADAL" clId="{A2BA67CC-59C2-4190-BCB0-C1A0FD266D18}" dt="2022-11-18T21:32:54.928" v="1523" actId="700"/>
          <ac:spMkLst>
            <pc:docMk/>
            <pc:sldMk cId="424106073" sldId="2255"/>
            <ac:spMk id="3" creationId="{F9F1C17D-E8A9-0ABE-F6E3-83199BA1AD7A}"/>
          </ac:spMkLst>
        </pc:spChg>
        <pc:spChg chg="del">
          <ac:chgData name="Nina Marie Holmboe" userId="67e225b8-ea8a-4441-9477-536ee655f586" providerId="ADAL" clId="{A2BA67CC-59C2-4190-BCB0-C1A0FD266D18}" dt="2022-11-18T21:32:54.928" v="1523" actId="700"/>
          <ac:spMkLst>
            <pc:docMk/>
            <pc:sldMk cId="424106073" sldId="2255"/>
            <ac:spMk id="4" creationId="{F5BD17AD-D62B-B719-423C-D455FCA3B3B0}"/>
          </ac:spMkLst>
        </pc:spChg>
        <pc:spChg chg="del mod ord">
          <ac:chgData name="Nina Marie Holmboe" userId="67e225b8-ea8a-4441-9477-536ee655f586" providerId="ADAL" clId="{A2BA67CC-59C2-4190-BCB0-C1A0FD266D18}" dt="2022-11-18T21:32:54.928" v="1523" actId="700"/>
          <ac:spMkLst>
            <pc:docMk/>
            <pc:sldMk cId="424106073" sldId="2255"/>
            <ac:spMk id="5" creationId="{F0A44666-1B38-EA6F-23B6-0576B8B6B1C8}"/>
          </ac:spMkLst>
        </pc:spChg>
        <pc:spChg chg="add mod ord">
          <ac:chgData name="Nina Marie Holmboe" userId="67e225b8-ea8a-4441-9477-536ee655f586" providerId="ADAL" clId="{A2BA67CC-59C2-4190-BCB0-C1A0FD266D18}" dt="2022-11-18T21:32:54.928" v="1523" actId="700"/>
          <ac:spMkLst>
            <pc:docMk/>
            <pc:sldMk cId="424106073" sldId="2255"/>
            <ac:spMk id="6" creationId="{00512222-23BD-33BF-A374-3A88A6DD8B04}"/>
          </ac:spMkLst>
        </pc:spChg>
        <pc:spChg chg="add mod">
          <ac:chgData name="Nina Marie Holmboe" userId="67e225b8-ea8a-4441-9477-536ee655f586" providerId="ADAL" clId="{A2BA67CC-59C2-4190-BCB0-C1A0FD266D18}" dt="2022-11-18T21:34:28.340" v="1559" actId="403"/>
          <ac:spMkLst>
            <pc:docMk/>
            <pc:sldMk cId="424106073" sldId="2255"/>
            <ac:spMk id="7" creationId="{1D6E9BA4-D206-43FC-45F0-F2E6F1FA9CF1}"/>
          </ac:spMkLst>
        </pc:spChg>
      </pc:sldChg>
      <pc:sldChg chg="new del">
        <pc:chgData name="Nina Marie Holmboe" userId="67e225b8-ea8a-4441-9477-536ee655f586" providerId="ADAL" clId="{A2BA67CC-59C2-4190-BCB0-C1A0FD266D18}" dt="2022-11-18T21:30:55.579" v="1511" actId="47"/>
        <pc:sldMkLst>
          <pc:docMk/>
          <pc:sldMk cId="3739922669" sldId="2255"/>
        </pc:sldMkLst>
      </pc:sldChg>
      <pc:sldChg chg="add">
        <pc:chgData name="Nina Marie Holmboe" userId="67e225b8-ea8a-4441-9477-536ee655f586" providerId="ADAL" clId="{A2BA67CC-59C2-4190-BCB0-C1A0FD266D18}" dt="2022-11-18T21:36:01.454" v="1596"/>
        <pc:sldMkLst>
          <pc:docMk/>
          <pc:sldMk cId="1791362175" sldId="2256"/>
        </pc:sldMkLst>
      </pc:sldChg>
      <pc:sldChg chg="new del">
        <pc:chgData name="Nina Marie Holmboe" userId="67e225b8-ea8a-4441-9477-536ee655f586" providerId="ADAL" clId="{A2BA67CC-59C2-4190-BCB0-C1A0FD266D18}" dt="2022-11-18T21:38:00.767" v="1605" actId="47"/>
        <pc:sldMkLst>
          <pc:docMk/>
          <pc:sldMk cId="2576829489" sldId="2257"/>
        </pc:sldMkLst>
      </pc:sldChg>
      <pc:sldChg chg="addSp delSp modSp add del mod">
        <pc:chgData name="Nina Marie Holmboe" userId="67e225b8-ea8a-4441-9477-536ee655f586" providerId="ADAL" clId="{A2BA67CC-59C2-4190-BCB0-C1A0FD266D18}" dt="2022-11-29T11:24:10.419" v="7005" actId="47"/>
        <pc:sldMkLst>
          <pc:docMk/>
          <pc:sldMk cId="3707386676" sldId="2257"/>
        </pc:sldMkLst>
        <pc:spChg chg="add del mod">
          <ac:chgData name="Nina Marie Holmboe" userId="67e225b8-ea8a-4441-9477-536ee655f586" providerId="ADAL" clId="{A2BA67CC-59C2-4190-BCB0-C1A0FD266D18}" dt="2022-11-28T10:56:18.318" v="5376" actId="478"/>
          <ac:spMkLst>
            <pc:docMk/>
            <pc:sldMk cId="3707386676" sldId="2257"/>
            <ac:spMk id="2" creationId="{05D240C2-AAA0-6C1F-95BC-06A3F3EC751B}"/>
          </ac:spMkLst>
        </pc:spChg>
        <pc:spChg chg="del">
          <ac:chgData name="Nina Marie Holmboe" userId="67e225b8-ea8a-4441-9477-536ee655f586" providerId="ADAL" clId="{A2BA67CC-59C2-4190-BCB0-C1A0FD266D18}" dt="2022-11-18T21:38:45.599" v="1608" actId="478"/>
          <ac:spMkLst>
            <pc:docMk/>
            <pc:sldMk cId="3707386676" sldId="2257"/>
            <ac:spMk id="3" creationId="{0A9928C4-9427-C60C-E51E-DD09D6C0570B}"/>
          </ac:spMkLst>
        </pc:spChg>
        <pc:spChg chg="add del mod">
          <ac:chgData name="Nina Marie Holmboe" userId="67e225b8-ea8a-4441-9477-536ee655f586" providerId="ADAL" clId="{A2BA67CC-59C2-4190-BCB0-C1A0FD266D18}" dt="2022-11-18T21:39:54.155" v="1623"/>
          <ac:spMkLst>
            <pc:docMk/>
            <pc:sldMk cId="3707386676" sldId="2257"/>
            <ac:spMk id="4" creationId="{7AEEB855-7E6A-6463-A9C2-DE82AA061113}"/>
          </ac:spMkLst>
        </pc:spChg>
        <pc:spChg chg="mod">
          <ac:chgData name="Nina Marie Holmboe" userId="67e225b8-ea8a-4441-9477-536ee655f586" providerId="ADAL" clId="{A2BA67CC-59C2-4190-BCB0-C1A0FD266D18}" dt="2022-11-18T21:40:10.579" v="1635" actId="20577"/>
          <ac:spMkLst>
            <pc:docMk/>
            <pc:sldMk cId="3707386676" sldId="2257"/>
            <ac:spMk id="10" creationId="{6ABC5836-BE3D-DA5E-8166-70A3CC88E683}"/>
          </ac:spMkLst>
        </pc:spChg>
        <pc:graphicFrameChg chg="mod modGraphic">
          <ac:chgData name="Nina Marie Holmboe" userId="67e225b8-ea8a-4441-9477-536ee655f586" providerId="ADAL" clId="{A2BA67CC-59C2-4190-BCB0-C1A0FD266D18}" dt="2022-11-27T22:34:45.480" v="5078" actId="255"/>
          <ac:graphicFrameMkLst>
            <pc:docMk/>
            <pc:sldMk cId="3707386676" sldId="2257"/>
            <ac:graphicFrameMk id="15" creationId="{37592C91-765C-C294-C0F7-769F19DB70D2}"/>
          </ac:graphicFrameMkLst>
        </pc:graphicFrameChg>
        <pc:graphicFrameChg chg="mod">
          <ac:chgData name="Nina Marie Holmboe" userId="67e225b8-ea8a-4441-9477-536ee655f586" providerId="ADAL" clId="{A2BA67CC-59C2-4190-BCB0-C1A0FD266D18}" dt="2022-11-29T11:08:46.287" v="6996" actId="14100"/>
          <ac:graphicFrameMkLst>
            <pc:docMk/>
            <pc:sldMk cId="3707386676" sldId="2257"/>
            <ac:graphicFrameMk id="41" creationId="{A20C69ED-8262-C91F-E95A-0C02C6EB65FD}"/>
          </ac:graphicFrameMkLst>
        </pc:graphicFrameChg>
        <pc:picChg chg="del">
          <ac:chgData name="Nina Marie Holmboe" userId="67e225b8-ea8a-4441-9477-536ee655f586" providerId="ADAL" clId="{A2BA67CC-59C2-4190-BCB0-C1A0FD266D18}" dt="2022-11-18T21:39:46.474" v="1620" actId="478"/>
          <ac:picMkLst>
            <pc:docMk/>
            <pc:sldMk cId="3707386676" sldId="2257"/>
            <ac:picMk id="5" creationId="{56476AD5-27B3-7F01-8219-855A949EA786}"/>
          </ac:picMkLst>
        </pc:picChg>
        <pc:picChg chg="add del mod">
          <ac:chgData name="Nina Marie Holmboe" userId="67e225b8-ea8a-4441-9477-536ee655f586" providerId="ADAL" clId="{A2BA67CC-59C2-4190-BCB0-C1A0FD266D18}" dt="2022-11-18T21:39:52.517" v="1622"/>
          <ac:picMkLst>
            <pc:docMk/>
            <pc:sldMk cId="3707386676" sldId="2257"/>
            <ac:picMk id="6" creationId="{C68D6542-AB1A-6578-3EA1-3403A3561F4C}"/>
          </ac:picMkLst>
        </pc:picChg>
        <pc:picChg chg="add mod">
          <ac:chgData name="Nina Marie Holmboe" userId="67e225b8-ea8a-4441-9477-536ee655f586" providerId="ADAL" clId="{A2BA67CC-59C2-4190-BCB0-C1A0FD266D18}" dt="2022-11-18T21:39:54.155" v="1623"/>
          <ac:picMkLst>
            <pc:docMk/>
            <pc:sldMk cId="3707386676" sldId="2257"/>
            <ac:picMk id="7" creationId="{DB943803-C270-869B-24E1-C9A3EF4B56DE}"/>
          </ac:picMkLst>
        </pc:picChg>
        <pc:picChg chg="add del mod">
          <ac:chgData name="Nina Marie Holmboe" userId="67e225b8-ea8a-4441-9477-536ee655f586" providerId="ADAL" clId="{A2BA67CC-59C2-4190-BCB0-C1A0FD266D18}" dt="2022-11-18T21:41:17.676" v="1679" actId="21"/>
          <ac:picMkLst>
            <pc:docMk/>
            <pc:sldMk cId="3707386676" sldId="2257"/>
            <ac:picMk id="9" creationId="{276AB302-6802-C7F4-60B9-D6BB735C1A81}"/>
          </ac:picMkLst>
        </pc:picChg>
      </pc:sldChg>
      <pc:sldChg chg="addSp delSp modSp add mod">
        <pc:chgData name="Nina Marie Holmboe" userId="67e225b8-ea8a-4441-9477-536ee655f586" providerId="ADAL" clId="{A2BA67CC-59C2-4190-BCB0-C1A0FD266D18}" dt="2022-12-06T10:18:42.835" v="7650" actId="2085"/>
        <pc:sldMkLst>
          <pc:docMk/>
          <pc:sldMk cId="804612808" sldId="2258"/>
        </pc:sldMkLst>
        <pc:spChg chg="add del mod">
          <ac:chgData name="Nina Marie Holmboe" userId="67e225b8-ea8a-4441-9477-536ee655f586" providerId="ADAL" clId="{A2BA67CC-59C2-4190-BCB0-C1A0FD266D18}" dt="2022-11-27T22:19:58.789" v="4711"/>
          <ac:spMkLst>
            <pc:docMk/>
            <pc:sldMk cId="804612808" sldId="2258"/>
            <ac:spMk id="2" creationId="{A23197AB-A36B-2226-4F7F-1A0950F766EA}"/>
          </ac:spMkLst>
        </pc:spChg>
        <pc:spChg chg="add del mod">
          <ac:chgData name="Nina Marie Holmboe" userId="67e225b8-ea8a-4441-9477-536ee655f586" providerId="ADAL" clId="{A2BA67CC-59C2-4190-BCB0-C1A0FD266D18}" dt="2022-11-27T22:19:58.789" v="4711"/>
          <ac:spMkLst>
            <pc:docMk/>
            <pc:sldMk cId="804612808" sldId="2258"/>
            <ac:spMk id="3" creationId="{06643684-37F6-4A36-CA5F-D1C04FEB3D1D}"/>
          </ac:spMkLst>
        </pc:spChg>
        <pc:spChg chg="add del mod">
          <ac:chgData name="Nina Marie Holmboe" userId="67e225b8-ea8a-4441-9477-536ee655f586" providerId="ADAL" clId="{A2BA67CC-59C2-4190-BCB0-C1A0FD266D18}" dt="2022-11-27T22:19:58.789" v="4711"/>
          <ac:spMkLst>
            <pc:docMk/>
            <pc:sldMk cId="804612808" sldId="2258"/>
            <ac:spMk id="4" creationId="{4916C2E7-C9D9-16F4-0E8D-87BA77D9BC8A}"/>
          </ac:spMkLst>
        </pc:spChg>
        <pc:spChg chg="add mod">
          <ac:chgData name="Nina Marie Holmboe" userId="67e225b8-ea8a-4441-9477-536ee655f586" providerId="ADAL" clId="{A2BA67CC-59C2-4190-BCB0-C1A0FD266D18}" dt="2022-11-27T22:19:58.789" v="4711"/>
          <ac:spMkLst>
            <pc:docMk/>
            <pc:sldMk cId="804612808" sldId="2258"/>
            <ac:spMk id="5" creationId="{F026B57A-5A3E-FA01-796E-1C5835BABD78}"/>
          </ac:spMkLst>
        </pc:spChg>
        <pc:spChg chg="mod">
          <ac:chgData name="Nina Marie Holmboe" userId="67e225b8-ea8a-4441-9477-536ee655f586" providerId="ADAL" clId="{A2BA67CC-59C2-4190-BCB0-C1A0FD266D18}" dt="2022-11-27T22:19:58.789" v="4711"/>
          <ac:spMkLst>
            <pc:docMk/>
            <pc:sldMk cId="804612808" sldId="2258"/>
            <ac:spMk id="10" creationId="{6ABC5836-BE3D-DA5E-8166-70A3CC88E683}"/>
          </ac:spMkLst>
        </pc:spChg>
        <pc:spChg chg="del">
          <ac:chgData name="Nina Marie Holmboe" userId="67e225b8-ea8a-4441-9477-536ee655f586" providerId="ADAL" clId="{A2BA67CC-59C2-4190-BCB0-C1A0FD266D18}" dt="2022-11-27T22:19:58.789" v="4711"/>
          <ac:spMkLst>
            <pc:docMk/>
            <pc:sldMk cId="804612808" sldId="2258"/>
            <ac:spMk id="16" creationId="{1ED35965-B9E2-64FF-C5FA-2583806910F7}"/>
          </ac:spMkLst>
        </pc:spChg>
        <pc:graphicFrameChg chg="mod">
          <ac:chgData name="Nina Marie Holmboe" userId="67e225b8-ea8a-4441-9477-536ee655f586" providerId="ADAL" clId="{A2BA67CC-59C2-4190-BCB0-C1A0FD266D18}" dt="2022-12-06T10:18:42.835" v="7650" actId="2085"/>
          <ac:graphicFrameMkLst>
            <pc:docMk/>
            <pc:sldMk cId="804612808" sldId="2258"/>
            <ac:graphicFrameMk id="15" creationId="{37592C91-765C-C294-C0F7-769F19DB70D2}"/>
          </ac:graphicFrameMkLst>
        </pc:graphicFrameChg>
        <pc:picChg chg="mod">
          <ac:chgData name="Nina Marie Holmboe" userId="67e225b8-ea8a-4441-9477-536ee655f586" providerId="ADAL" clId="{A2BA67CC-59C2-4190-BCB0-C1A0FD266D18}" dt="2022-11-27T22:19:58.789" v="4711"/>
          <ac:picMkLst>
            <pc:docMk/>
            <pc:sldMk cId="804612808" sldId="2258"/>
            <ac:picMk id="7" creationId="{DB943803-C270-869B-24E1-C9A3EF4B56DE}"/>
          </ac:picMkLst>
        </pc:picChg>
      </pc:sldChg>
      <pc:sldChg chg="add">
        <pc:chgData name="Nina Marie Holmboe" userId="67e225b8-ea8a-4441-9477-536ee655f586" providerId="ADAL" clId="{A2BA67CC-59C2-4190-BCB0-C1A0FD266D18}" dt="2022-11-18T21:52:39.099" v="1961"/>
        <pc:sldMkLst>
          <pc:docMk/>
          <pc:sldMk cId="120807778" sldId="2259"/>
        </pc:sldMkLst>
      </pc:sldChg>
      <pc:sldChg chg="addSp delSp modSp new mod ord modClrScheme chgLayout">
        <pc:chgData name="Nina Marie Holmboe" userId="67e225b8-ea8a-4441-9477-536ee655f586" providerId="ADAL" clId="{A2BA67CC-59C2-4190-BCB0-C1A0FD266D18}" dt="2022-11-20T14:10:52.885" v="2107" actId="20577"/>
        <pc:sldMkLst>
          <pc:docMk/>
          <pc:sldMk cId="1210698666" sldId="2260"/>
        </pc:sldMkLst>
        <pc:spChg chg="del">
          <ac:chgData name="Nina Marie Holmboe" userId="67e225b8-ea8a-4441-9477-536ee655f586" providerId="ADAL" clId="{A2BA67CC-59C2-4190-BCB0-C1A0FD266D18}" dt="2022-11-20T14:10:00.801" v="1996" actId="700"/>
          <ac:spMkLst>
            <pc:docMk/>
            <pc:sldMk cId="1210698666" sldId="2260"/>
            <ac:spMk id="2" creationId="{FB375BA3-6E78-AF55-4701-E1C7F0D3F16A}"/>
          </ac:spMkLst>
        </pc:spChg>
        <pc:spChg chg="del">
          <ac:chgData name="Nina Marie Holmboe" userId="67e225b8-ea8a-4441-9477-536ee655f586" providerId="ADAL" clId="{A2BA67CC-59C2-4190-BCB0-C1A0FD266D18}" dt="2022-11-20T14:10:00.801" v="1996" actId="700"/>
          <ac:spMkLst>
            <pc:docMk/>
            <pc:sldMk cId="1210698666" sldId="2260"/>
            <ac:spMk id="3" creationId="{388BD3B1-68BD-B23D-648F-9349D44C9F2B}"/>
          </ac:spMkLst>
        </pc:spChg>
        <pc:spChg chg="del mod ord">
          <ac:chgData name="Nina Marie Holmboe" userId="67e225b8-ea8a-4441-9477-536ee655f586" providerId="ADAL" clId="{A2BA67CC-59C2-4190-BCB0-C1A0FD266D18}" dt="2022-11-20T14:10:00.801" v="1996" actId="700"/>
          <ac:spMkLst>
            <pc:docMk/>
            <pc:sldMk cId="1210698666" sldId="2260"/>
            <ac:spMk id="4" creationId="{020562E1-9280-EA4F-8876-1E39F20C18F0}"/>
          </ac:spMkLst>
        </pc:spChg>
        <pc:spChg chg="add mod ord">
          <ac:chgData name="Nina Marie Holmboe" userId="67e225b8-ea8a-4441-9477-536ee655f586" providerId="ADAL" clId="{A2BA67CC-59C2-4190-BCB0-C1A0FD266D18}" dt="2022-11-20T14:10:52.885" v="2107" actId="20577"/>
          <ac:spMkLst>
            <pc:docMk/>
            <pc:sldMk cId="1210698666" sldId="2260"/>
            <ac:spMk id="5" creationId="{072F17AF-0C4D-FD6E-2205-38F946376559}"/>
          </ac:spMkLst>
        </pc:spChg>
      </pc:sldChg>
      <pc:sldChg chg="new del">
        <pc:chgData name="Nina Marie Holmboe" userId="67e225b8-ea8a-4441-9477-536ee655f586" providerId="ADAL" clId="{A2BA67CC-59C2-4190-BCB0-C1A0FD266D18}" dt="2022-11-20T14:16:08.960" v="2160" actId="47"/>
        <pc:sldMkLst>
          <pc:docMk/>
          <pc:sldMk cId="976997291" sldId="2261"/>
        </pc:sldMkLst>
      </pc:sldChg>
      <pc:sldChg chg="add">
        <pc:chgData name="Nina Marie Holmboe" userId="67e225b8-ea8a-4441-9477-536ee655f586" providerId="ADAL" clId="{A2BA67CC-59C2-4190-BCB0-C1A0FD266D18}" dt="2022-11-20T14:16:03.818" v="2159"/>
        <pc:sldMkLst>
          <pc:docMk/>
          <pc:sldMk cId="2453673112" sldId="2262"/>
        </pc:sldMkLst>
      </pc:sldChg>
      <pc:sldChg chg="new del">
        <pc:chgData name="Nina Marie Holmboe" userId="67e225b8-ea8a-4441-9477-536ee655f586" providerId="ADAL" clId="{A2BA67CC-59C2-4190-BCB0-C1A0FD266D18}" dt="2022-11-20T14:18:10.053" v="2179" actId="47"/>
        <pc:sldMkLst>
          <pc:docMk/>
          <pc:sldMk cId="1470517514" sldId="2263"/>
        </pc:sldMkLst>
      </pc:sldChg>
      <pc:sldChg chg="delSp modSp add del mod">
        <pc:chgData name="Nina Marie Holmboe" userId="67e225b8-ea8a-4441-9477-536ee655f586" providerId="ADAL" clId="{A2BA67CC-59C2-4190-BCB0-C1A0FD266D18}" dt="2022-11-29T11:47:46.548" v="7201" actId="47"/>
        <pc:sldMkLst>
          <pc:docMk/>
          <pc:sldMk cId="612951393" sldId="2264"/>
        </pc:sldMkLst>
        <pc:spChg chg="del mod">
          <ac:chgData name="Nina Marie Holmboe" userId="67e225b8-ea8a-4441-9477-536ee655f586" providerId="ADAL" clId="{A2BA67CC-59C2-4190-BCB0-C1A0FD266D18}" dt="2022-11-29T11:44:50.899" v="7098" actId="478"/>
          <ac:spMkLst>
            <pc:docMk/>
            <pc:sldMk cId="612951393" sldId="2264"/>
            <ac:spMk id="2" creationId="{BB5CE005-5F06-CB11-892E-75E0F8D5168E}"/>
          </ac:spMkLst>
        </pc:spChg>
        <pc:spChg chg="mod">
          <ac:chgData name="Nina Marie Holmboe" userId="67e225b8-ea8a-4441-9477-536ee655f586" providerId="ADAL" clId="{A2BA67CC-59C2-4190-BCB0-C1A0FD266D18}" dt="2022-11-29T11:44:40.348" v="7094" actId="2085"/>
          <ac:spMkLst>
            <pc:docMk/>
            <pc:sldMk cId="612951393" sldId="2264"/>
            <ac:spMk id="5" creationId="{6F973C9F-6D96-46F9-0867-B815038ADA10}"/>
          </ac:spMkLst>
        </pc:spChg>
        <pc:spChg chg="mod">
          <ac:chgData name="Nina Marie Holmboe" userId="67e225b8-ea8a-4441-9477-536ee655f586" providerId="ADAL" clId="{A2BA67CC-59C2-4190-BCB0-C1A0FD266D18}" dt="2022-11-20T14:17:34.341" v="2176" actId="207"/>
          <ac:spMkLst>
            <pc:docMk/>
            <pc:sldMk cId="612951393" sldId="2264"/>
            <ac:spMk id="10" creationId="{6ABC5836-BE3D-DA5E-8166-70A3CC88E683}"/>
          </ac:spMkLst>
        </pc:spChg>
        <pc:graphicFrameChg chg="mod">
          <ac:chgData name="Nina Marie Holmboe" userId="67e225b8-ea8a-4441-9477-536ee655f586" providerId="ADAL" clId="{A2BA67CC-59C2-4190-BCB0-C1A0FD266D18}" dt="2022-11-29T11:44:59.268" v="7100" actId="20577"/>
          <ac:graphicFrameMkLst>
            <pc:docMk/>
            <pc:sldMk cId="612951393" sldId="2264"/>
            <ac:graphicFrameMk id="15" creationId="{37592C91-765C-C294-C0F7-769F19DB70D2}"/>
          </ac:graphicFrameMkLst>
        </pc:graphicFrameChg>
      </pc:sldChg>
      <pc:sldChg chg="modSp add del mod">
        <pc:chgData name="Nina Marie Holmboe" userId="67e225b8-ea8a-4441-9477-536ee655f586" providerId="ADAL" clId="{A2BA67CC-59C2-4190-BCB0-C1A0FD266D18}" dt="2022-11-29T11:18:31.941" v="7001" actId="47"/>
        <pc:sldMkLst>
          <pc:docMk/>
          <pc:sldMk cId="2749586602" sldId="2265"/>
        </pc:sldMkLst>
        <pc:spChg chg="mod">
          <ac:chgData name="Nina Marie Holmboe" userId="67e225b8-ea8a-4441-9477-536ee655f586" providerId="ADAL" clId="{A2BA67CC-59C2-4190-BCB0-C1A0FD266D18}" dt="2022-11-29T11:10:45.815" v="6997" actId="207"/>
          <ac:spMkLst>
            <pc:docMk/>
            <pc:sldMk cId="2749586602" sldId="2265"/>
            <ac:spMk id="10" creationId="{6ABC5836-BE3D-DA5E-8166-70A3CC88E683}"/>
          </ac:spMkLst>
        </pc:spChg>
        <pc:graphicFrameChg chg="mod">
          <ac:chgData name="Nina Marie Holmboe" userId="67e225b8-ea8a-4441-9477-536ee655f586" providerId="ADAL" clId="{A2BA67CC-59C2-4190-BCB0-C1A0FD266D18}" dt="2022-11-27T22:30:56.365" v="5049" actId="20577"/>
          <ac:graphicFrameMkLst>
            <pc:docMk/>
            <pc:sldMk cId="2749586602" sldId="2265"/>
            <ac:graphicFrameMk id="15" creationId="{37592C91-765C-C294-C0F7-769F19DB70D2}"/>
          </ac:graphicFrameMkLst>
        </pc:graphicFrameChg>
      </pc:sldChg>
      <pc:sldChg chg="add">
        <pc:chgData name="Nina Marie Holmboe" userId="67e225b8-ea8a-4441-9477-536ee655f586" providerId="ADAL" clId="{A2BA67CC-59C2-4190-BCB0-C1A0FD266D18}" dt="2022-11-20T14:38:47.434" v="2463"/>
        <pc:sldMkLst>
          <pc:docMk/>
          <pc:sldMk cId="1453951841" sldId="2266"/>
        </pc:sldMkLst>
      </pc:sldChg>
      <pc:sldChg chg="modSp new mod">
        <pc:chgData name="Nina Marie Holmboe" userId="67e225b8-ea8a-4441-9477-536ee655f586" providerId="ADAL" clId="{A2BA67CC-59C2-4190-BCB0-C1A0FD266D18}" dt="2022-11-20T14:39:15.023" v="2496" actId="5793"/>
        <pc:sldMkLst>
          <pc:docMk/>
          <pc:sldMk cId="1760206064" sldId="2267"/>
        </pc:sldMkLst>
        <pc:spChg chg="mod">
          <ac:chgData name="Nina Marie Holmboe" userId="67e225b8-ea8a-4441-9477-536ee655f586" providerId="ADAL" clId="{A2BA67CC-59C2-4190-BCB0-C1A0FD266D18}" dt="2022-11-20T14:39:15.023" v="2496" actId="5793"/>
          <ac:spMkLst>
            <pc:docMk/>
            <pc:sldMk cId="1760206064" sldId="2267"/>
            <ac:spMk id="2" creationId="{94F84A1B-DDF6-9B88-D22C-49C966454B7C}"/>
          </ac:spMkLst>
        </pc:spChg>
      </pc:sldChg>
      <pc:sldChg chg="del">
        <pc:chgData name="Nina Marie Holmboe" userId="67e225b8-ea8a-4441-9477-536ee655f586" providerId="ADAL" clId="{A2BA67CC-59C2-4190-BCB0-C1A0FD266D18}" dt="2022-11-24T09:28:06.383" v="2505" actId="47"/>
        <pc:sldMkLst>
          <pc:docMk/>
          <pc:sldMk cId="2549929679" sldId="2271"/>
        </pc:sldMkLst>
      </pc:sldChg>
      <pc:sldChg chg="addSp delSp modSp add mod ord addCm delCm modCm">
        <pc:chgData name="Nina Marie Holmboe" userId="67e225b8-ea8a-4441-9477-536ee655f586" providerId="ADAL" clId="{A2BA67CC-59C2-4190-BCB0-C1A0FD266D18}" dt="2022-12-06T06:55:12.617" v="7609" actId="255"/>
        <pc:sldMkLst>
          <pc:docMk/>
          <pc:sldMk cId="2232270206" sldId="2274"/>
        </pc:sldMkLst>
        <pc:spChg chg="mod">
          <ac:chgData name="Nina Marie Holmboe" userId="67e225b8-ea8a-4441-9477-536ee655f586" providerId="ADAL" clId="{A2BA67CC-59C2-4190-BCB0-C1A0FD266D18}" dt="2022-11-29T11:03:40.631" v="6989" actId="207"/>
          <ac:spMkLst>
            <pc:docMk/>
            <pc:sldMk cId="2232270206" sldId="2274"/>
            <ac:spMk id="10" creationId="{6ABC5836-BE3D-DA5E-8166-70A3CC88E683}"/>
          </ac:spMkLst>
        </pc:spChg>
        <pc:graphicFrameChg chg="mod modGraphic">
          <ac:chgData name="Nina Marie Holmboe" userId="67e225b8-ea8a-4441-9477-536ee655f586" providerId="ADAL" clId="{A2BA67CC-59C2-4190-BCB0-C1A0FD266D18}" dt="2022-12-06T06:55:12.617" v="7609" actId="255"/>
          <ac:graphicFrameMkLst>
            <pc:docMk/>
            <pc:sldMk cId="2232270206" sldId="2274"/>
            <ac:graphicFrameMk id="15" creationId="{37592C91-765C-C294-C0F7-769F19DB70D2}"/>
          </ac:graphicFrameMkLst>
        </pc:graphicFrameChg>
        <pc:picChg chg="add del mod">
          <ac:chgData name="Nina Marie Holmboe" userId="67e225b8-ea8a-4441-9477-536ee655f586" providerId="ADAL" clId="{A2BA67CC-59C2-4190-BCB0-C1A0FD266D18}" dt="2022-11-24T09:30:25.047" v="2517" actId="478"/>
          <ac:picMkLst>
            <pc:docMk/>
            <pc:sldMk cId="2232270206" sldId="2274"/>
            <ac:picMk id="3" creationId="{E1CD079A-9E03-FAC3-53CF-1F4E7478049D}"/>
          </ac:picMkLst>
        </pc:picChg>
      </pc:sldChg>
      <pc:sldChg chg="addSp delSp modSp new mod modClrScheme chgLayout">
        <pc:chgData name="Nina Marie Holmboe" userId="67e225b8-ea8a-4441-9477-536ee655f586" providerId="ADAL" clId="{A2BA67CC-59C2-4190-BCB0-C1A0FD266D18}" dt="2022-11-27T21:53:11.983" v="4231" actId="20577"/>
        <pc:sldMkLst>
          <pc:docMk/>
          <pc:sldMk cId="2996237535" sldId="2277"/>
        </pc:sldMkLst>
        <pc:spChg chg="mod ord">
          <ac:chgData name="Nina Marie Holmboe" userId="67e225b8-ea8a-4441-9477-536ee655f586" providerId="ADAL" clId="{A2BA67CC-59C2-4190-BCB0-C1A0FD266D18}" dt="2022-11-27T21:47:59.913" v="3853" actId="700"/>
          <ac:spMkLst>
            <pc:docMk/>
            <pc:sldMk cId="2996237535" sldId="2277"/>
            <ac:spMk id="2" creationId="{4AADB2D8-38D3-F1B5-D27B-DD069501D42D}"/>
          </ac:spMkLst>
        </pc:spChg>
        <pc:spChg chg="mod ord">
          <ac:chgData name="Nina Marie Holmboe" userId="67e225b8-ea8a-4441-9477-536ee655f586" providerId="ADAL" clId="{A2BA67CC-59C2-4190-BCB0-C1A0FD266D18}" dt="2022-11-27T21:53:11.983" v="4231" actId="20577"/>
          <ac:spMkLst>
            <pc:docMk/>
            <pc:sldMk cId="2996237535" sldId="2277"/>
            <ac:spMk id="3" creationId="{EA257975-1F8F-7086-11EA-49C714CD66B1}"/>
          </ac:spMkLst>
        </pc:spChg>
        <pc:spChg chg="add del mod">
          <ac:chgData name="Nina Marie Holmboe" userId="67e225b8-ea8a-4441-9477-536ee655f586" providerId="ADAL" clId="{A2BA67CC-59C2-4190-BCB0-C1A0FD266D18}" dt="2022-11-27T21:47:54.788" v="3852"/>
          <ac:spMkLst>
            <pc:docMk/>
            <pc:sldMk cId="2996237535" sldId="2277"/>
            <ac:spMk id="5" creationId="{49A253D1-C008-5DAC-14C8-9E2E3651043A}"/>
          </ac:spMkLst>
        </pc:spChg>
        <pc:spChg chg="add del mod">
          <ac:chgData name="Nina Marie Holmboe" userId="67e225b8-ea8a-4441-9477-536ee655f586" providerId="ADAL" clId="{A2BA67CC-59C2-4190-BCB0-C1A0FD266D18}" dt="2022-11-27T21:47:54.788" v="3852"/>
          <ac:spMkLst>
            <pc:docMk/>
            <pc:sldMk cId="2996237535" sldId="2277"/>
            <ac:spMk id="6" creationId="{6B5909E0-E88D-E9B8-7AA8-E6DF430C91E5}"/>
          </ac:spMkLst>
        </pc:spChg>
        <pc:spChg chg="add mod ord">
          <ac:chgData name="Nina Marie Holmboe" userId="67e225b8-ea8a-4441-9477-536ee655f586" providerId="ADAL" clId="{A2BA67CC-59C2-4190-BCB0-C1A0FD266D18}" dt="2022-11-27T21:47:59.913" v="3853" actId="700"/>
          <ac:spMkLst>
            <pc:docMk/>
            <pc:sldMk cId="2996237535" sldId="2277"/>
            <ac:spMk id="7" creationId="{307775F8-7E20-45AA-EFA8-A6879F76FDCC}"/>
          </ac:spMkLst>
        </pc:spChg>
      </pc:sldChg>
      <pc:sldChg chg="new del">
        <pc:chgData name="Nina Marie Holmboe" userId="67e225b8-ea8a-4441-9477-536ee655f586" providerId="ADAL" clId="{A2BA67CC-59C2-4190-BCB0-C1A0FD266D18}" dt="2022-11-25T09:05:48.386" v="2629" actId="47"/>
        <pc:sldMkLst>
          <pc:docMk/>
          <pc:sldMk cId="1786158845" sldId="2279"/>
        </pc:sldMkLst>
      </pc:sldChg>
      <pc:sldChg chg="addSp delSp modSp add mod">
        <pc:chgData name="Nina Marie Holmboe" userId="67e225b8-ea8a-4441-9477-536ee655f586" providerId="ADAL" clId="{A2BA67CC-59C2-4190-BCB0-C1A0FD266D18}" dt="2022-11-28T12:08:04.766" v="5524" actId="478"/>
        <pc:sldMkLst>
          <pc:docMk/>
          <pc:sldMk cId="2060098087" sldId="2280"/>
        </pc:sldMkLst>
        <pc:spChg chg="del">
          <ac:chgData name="Nina Marie Holmboe" userId="67e225b8-ea8a-4441-9477-536ee655f586" providerId="ADAL" clId="{A2BA67CC-59C2-4190-BCB0-C1A0FD266D18}" dt="2022-11-28T08:17:39.527" v="5298" actId="478"/>
          <ac:spMkLst>
            <pc:docMk/>
            <pc:sldMk cId="2060098087" sldId="2280"/>
            <ac:spMk id="4" creationId="{73A119DD-C9AE-D10A-33EE-F3E085921A36}"/>
          </ac:spMkLst>
        </pc:spChg>
        <pc:spChg chg="ord">
          <ac:chgData name="Nina Marie Holmboe" userId="67e225b8-ea8a-4441-9477-536ee655f586" providerId="ADAL" clId="{A2BA67CC-59C2-4190-BCB0-C1A0FD266D18}" dt="2022-11-28T08:17:34.665" v="5297" actId="167"/>
          <ac:spMkLst>
            <pc:docMk/>
            <pc:sldMk cId="2060098087" sldId="2280"/>
            <ac:spMk id="5" creationId="{EF5E7F86-194D-D9C4-B317-7E50624157E8}"/>
          </ac:spMkLst>
        </pc:spChg>
        <pc:spChg chg="add del mod">
          <ac:chgData name="Nina Marie Holmboe" userId="67e225b8-ea8a-4441-9477-536ee655f586" providerId="ADAL" clId="{A2BA67CC-59C2-4190-BCB0-C1A0FD266D18}" dt="2022-11-28T12:08:04.766" v="5524" actId="478"/>
          <ac:spMkLst>
            <pc:docMk/>
            <pc:sldMk cId="2060098087" sldId="2280"/>
            <ac:spMk id="6" creationId="{EE35E484-30E4-5042-240E-E05F7028A03A}"/>
          </ac:spMkLst>
        </pc:spChg>
      </pc:sldChg>
      <pc:sldChg chg="addSp modSp add">
        <pc:chgData name="Nina Marie Holmboe" userId="67e225b8-ea8a-4441-9477-536ee655f586" providerId="ADAL" clId="{A2BA67CC-59C2-4190-BCB0-C1A0FD266D18}" dt="2022-11-25T09:07:50.269" v="2634"/>
        <pc:sldMkLst>
          <pc:docMk/>
          <pc:sldMk cId="3240225303" sldId="2281"/>
        </pc:sldMkLst>
        <pc:spChg chg="add mod">
          <ac:chgData name="Nina Marie Holmboe" userId="67e225b8-ea8a-4441-9477-536ee655f586" providerId="ADAL" clId="{A2BA67CC-59C2-4190-BCB0-C1A0FD266D18}" dt="2022-11-25T09:07:50.269" v="2634"/>
          <ac:spMkLst>
            <pc:docMk/>
            <pc:sldMk cId="3240225303" sldId="2281"/>
            <ac:spMk id="7" creationId="{6F6F714E-02FC-360F-0AC4-8B3F6A1B1703}"/>
          </ac:spMkLst>
        </pc:spChg>
      </pc:sldChg>
      <pc:sldChg chg="add del">
        <pc:chgData name="Nina Marie Holmboe" userId="67e225b8-ea8a-4441-9477-536ee655f586" providerId="ADAL" clId="{A2BA67CC-59C2-4190-BCB0-C1A0FD266D18}" dt="2022-11-25T09:07:33.542" v="2632" actId="2696"/>
        <pc:sldMkLst>
          <pc:docMk/>
          <pc:sldMk cId="4294362512" sldId="2281"/>
        </pc:sldMkLst>
      </pc:sldChg>
      <pc:sldChg chg="modSp new del mod">
        <pc:chgData name="Nina Marie Holmboe" userId="67e225b8-ea8a-4441-9477-536ee655f586" providerId="ADAL" clId="{A2BA67CC-59C2-4190-BCB0-C1A0FD266D18}" dt="2022-11-27T20:46:39.218" v="3058" actId="47"/>
        <pc:sldMkLst>
          <pc:docMk/>
          <pc:sldMk cId="2797062587" sldId="2284"/>
        </pc:sldMkLst>
        <pc:spChg chg="mod">
          <ac:chgData name="Nina Marie Holmboe" userId="67e225b8-ea8a-4441-9477-536ee655f586" providerId="ADAL" clId="{A2BA67CC-59C2-4190-BCB0-C1A0FD266D18}" dt="2022-11-27T20:26:25.120" v="2679" actId="313"/>
          <ac:spMkLst>
            <pc:docMk/>
            <pc:sldMk cId="2797062587" sldId="2284"/>
            <ac:spMk id="2" creationId="{034FAEC4-1A4E-2816-FF70-88F70DDF228A}"/>
          </ac:spMkLst>
        </pc:spChg>
        <pc:spChg chg="mod">
          <ac:chgData name="Nina Marie Holmboe" userId="67e225b8-ea8a-4441-9477-536ee655f586" providerId="ADAL" clId="{A2BA67CC-59C2-4190-BCB0-C1A0FD266D18}" dt="2022-11-27T20:27:32.868" v="2680"/>
          <ac:spMkLst>
            <pc:docMk/>
            <pc:sldMk cId="2797062587" sldId="2284"/>
            <ac:spMk id="3" creationId="{248B5D3A-E1B8-DAE0-76F9-7E548C12CCB6}"/>
          </ac:spMkLst>
        </pc:spChg>
      </pc:sldChg>
      <pc:sldChg chg="modSp new del mod">
        <pc:chgData name="Nina Marie Holmboe" userId="67e225b8-ea8a-4441-9477-536ee655f586" providerId="ADAL" clId="{A2BA67CC-59C2-4190-BCB0-C1A0FD266D18}" dt="2022-11-28T12:08:18.557" v="5525" actId="47"/>
        <pc:sldMkLst>
          <pc:docMk/>
          <pc:sldMk cId="3345529585" sldId="2285"/>
        </pc:sldMkLst>
        <pc:spChg chg="mod">
          <ac:chgData name="Nina Marie Holmboe" userId="67e225b8-ea8a-4441-9477-536ee655f586" providerId="ADAL" clId="{A2BA67CC-59C2-4190-BCB0-C1A0FD266D18}" dt="2022-11-27T20:31:32.426" v="2733" actId="207"/>
          <ac:spMkLst>
            <pc:docMk/>
            <pc:sldMk cId="3345529585" sldId="2285"/>
            <ac:spMk id="2" creationId="{2E858FDA-7F8B-F800-266F-83173B8442FE}"/>
          </ac:spMkLst>
        </pc:spChg>
      </pc:sldChg>
      <pc:sldChg chg="addSp delSp modSp add del mod">
        <pc:chgData name="Nina Marie Holmboe" userId="67e225b8-ea8a-4441-9477-536ee655f586" providerId="ADAL" clId="{A2BA67CC-59C2-4190-BCB0-C1A0FD266D18}" dt="2022-11-27T21:28:54.857" v="3616" actId="47"/>
        <pc:sldMkLst>
          <pc:docMk/>
          <pc:sldMk cId="787300551" sldId="2286"/>
        </pc:sldMkLst>
        <pc:spChg chg="mod">
          <ac:chgData name="Nina Marie Holmboe" userId="67e225b8-ea8a-4441-9477-536ee655f586" providerId="ADAL" clId="{A2BA67CC-59C2-4190-BCB0-C1A0FD266D18}" dt="2022-11-27T21:23:43.748" v="3479" actId="21"/>
          <ac:spMkLst>
            <pc:docMk/>
            <pc:sldMk cId="787300551" sldId="2286"/>
            <ac:spMk id="2" creationId="{2D9DF0A7-E356-AEF0-A072-4C1B07159ED8}"/>
          </ac:spMkLst>
        </pc:spChg>
        <pc:spChg chg="mod">
          <ac:chgData name="Nina Marie Holmboe" userId="67e225b8-ea8a-4441-9477-536ee655f586" providerId="ADAL" clId="{A2BA67CC-59C2-4190-BCB0-C1A0FD266D18}" dt="2022-11-27T21:24:28.586" v="3497" actId="21"/>
          <ac:spMkLst>
            <pc:docMk/>
            <pc:sldMk cId="787300551" sldId="2286"/>
            <ac:spMk id="3" creationId="{617ADEA1-8F2F-919A-2C8E-C5F36B3F3994}"/>
          </ac:spMkLst>
        </pc:spChg>
        <pc:spChg chg="del">
          <ac:chgData name="Nina Marie Holmboe" userId="67e225b8-ea8a-4441-9477-536ee655f586" providerId="ADAL" clId="{A2BA67CC-59C2-4190-BCB0-C1A0FD266D18}" dt="2022-11-27T20:52:34.621" v="3108" actId="478"/>
          <ac:spMkLst>
            <pc:docMk/>
            <pc:sldMk cId="787300551" sldId="2286"/>
            <ac:spMk id="4" creationId="{BC8651B0-0F13-2B67-E3E6-ADB36F284A6E}"/>
          </ac:spMkLst>
        </pc:spChg>
        <pc:spChg chg="add del mod">
          <ac:chgData name="Nina Marie Holmboe" userId="67e225b8-ea8a-4441-9477-536ee655f586" providerId="ADAL" clId="{A2BA67CC-59C2-4190-BCB0-C1A0FD266D18}" dt="2022-11-27T21:24:30.606" v="3499"/>
          <ac:spMkLst>
            <pc:docMk/>
            <pc:sldMk cId="787300551" sldId="2286"/>
            <ac:spMk id="6" creationId="{F76A44E1-BA4A-B9EB-B0F4-3BDD9C976424}"/>
          </ac:spMkLst>
        </pc:spChg>
        <pc:spChg chg="mod">
          <ac:chgData name="Nina Marie Holmboe" userId="67e225b8-ea8a-4441-9477-536ee655f586" providerId="ADAL" clId="{A2BA67CC-59C2-4190-BCB0-C1A0FD266D18}" dt="2022-11-27T20:53:39.177" v="3125" actId="1076"/>
          <ac:spMkLst>
            <pc:docMk/>
            <pc:sldMk cId="787300551" sldId="2286"/>
            <ac:spMk id="17" creationId="{EE55F0E4-1F95-5960-BFFF-ED61531C17F9}"/>
          </ac:spMkLst>
        </pc:spChg>
      </pc:sldChg>
      <pc:sldChg chg="addSp delSp modSp new mod modClrScheme chgLayout">
        <pc:chgData name="Nina Marie Holmboe" userId="67e225b8-ea8a-4441-9477-536ee655f586" providerId="ADAL" clId="{A2BA67CC-59C2-4190-BCB0-C1A0FD266D18}" dt="2022-11-28T09:41:44.609" v="5300" actId="403"/>
        <pc:sldMkLst>
          <pc:docMk/>
          <pc:sldMk cId="2086534639" sldId="2287"/>
        </pc:sldMkLst>
        <pc:spChg chg="del mod ord">
          <ac:chgData name="Nina Marie Holmboe" userId="67e225b8-ea8a-4441-9477-536ee655f586" providerId="ADAL" clId="{A2BA67CC-59C2-4190-BCB0-C1A0FD266D18}" dt="2022-11-27T21:22:41.583" v="3470" actId="700"/>
          <ac:spMkLst>
            <pc:docMk/>
            <pc:sldMk cId="2086534639" sldId="2287"/>
            <ac:spMk id="2" creationId="{586B6E07-E393-CA07-A5A7-01AEF667379B}"/>
          </ac:spMkLst>
        </pc:spChg>
        <pc:spChg chg="del mod">
          <ac:chgData name="Nina Marie Holmboe" userId="67e225b8-ea8a-4441-9477-536ee655f586" providerId="ADAL" clId="{A2BA67CC-59C2-4190-BCB0-C1A0FD266D18}" dt="2022-11-27T21:22:41.583" v="3470" actId="700"/>
          <ac:spMkLst>
            <pc:docMk/>
            <pc:sldMk cId="2086534639" sldId="2287"/>
            <ac:spMk id="3" creationId="{9FB6D6A5-0FB4-F21B-1B3F-129F398CC7E6}"/>
          </ac:spMkLst>
        </pc:spChg>
        <pc:spChg chg="del">
          <ac:chgData name="Nina Marie Holmboe" userId="67e225b8-ea8a-4441-9477-536ee655f586" providerId="ADAL" clId="{A2BA67CC-59C2-4190-BCB0-C1A0FD266D18}" dt="2022-11-27T21:22:41.583" v="3470" actId="700"/>
          <ac:spMkLst>
            <pc:docMk/>
            <pc:sldMk cId="2086534639" sldId="2287"/>
            <ac:spMk id="4" creationId="{7CB7ABD6-BE65-427F-049E-AE4DEB108C5F}"/>
          </ac:spMkLst>
        </pc:spChg>
        <pc:spChg chg="del">
          <ac:chgData name="Nina Marie Holmboe" userId="67e225b8-ea8a-4441-9477-536ee655f586" providerId="ADAL" clId="{A2BA67CC-59C2-4190-BCB0-C1A0FD266D18}" dt="2022-11-27T21:22:41.583" v="3470" actId="700"/>
          <ac:spMkLst>
            <pc:docMk/>
            <pc:sldMk cId="2086534639" sldId="2287"/>
            <ac:spMk id="5" creationId="{D3D4C36B-215F-E5F7-CC62-138FA74C9C3A}"/>
          </ac:spMkLst>
        </pc:spChg>
        <pc:spChg chg="add del mod ord">
          <ac:chgData name="Nina Marie Holmboe" userId="67e225b8-ea8a-4441-9477-536ee655f586" providerId="ADAL" clId="{A2BA67CC-59C2-4190-BCB0-C1A0FD266D18}" dt="2022-11-27T21:22:47.504" v="3471" actId="478"/>
          <ac:spMkLst>
            <pc:docMk/>
            <pc:sldMk cId="2086534639" sldId="2287"/>
            <ac:spMk id="6" creationId="{A230C4FE-EF82-CCD7-6562-AB78CEEF4727}"/>
          </ac:spMkLst>
        </pc:spChg>
        <pc:spChg chg="add del mod">
          <ac:chgData name="Nina Marie Holmboe" userId="67e225b8-ea8a-4441-9477-536ee655f586" providerId="ADAL" clId="{A2BA67CC-59C2-4190-BCB0-C1A0FD266D18}" dt="2022-11-27T21:27:54.484" v="3598"/>
          <ac:spMkLst>
            <pc:docMk/>
            <pc:sldMk cId="2086534639" sldId="2287"/>
            <ac:spMk id="8" creationId="{5F37456D-3CDB-B71A-0657-810DB4F43C92}"/>
          </ac:spMkLst>
        </pc:spChg>
        <pc:spChg chg="add mod">
          <ac:chgData name="Nina Marie Holmboe" userId="67e225b8-ea8a-4441-9477-536ee655f586" providerId="ADAL" clId="{A2BA67CC-59C2-4190-BCB0-C1A0FD266D18}" dt="2022-11-27T21:36:12.419" v="3812" actId="14100"/>
          <ac:spMkLst>
            <pc:docMk/>
            <pc:sldMk cId="2086534639" sldId="2287"/>
            <ac:spMk id="9" creationId="{D35A986B-2FF3-76FE-1AAD-9189BC4F487C}"/>
          </ac:spMkLst>
        </pc:spChg>
        <pc:spChg chg="add mod">
          <ac:chgData name="Nina Marie Holmboe" userId="67e225b8-ea8a-4441-9477-536ee655f586" providerId="ADAL" clId="{A2BA67CC-59C2-4190-BCB0-C1A0FD266D18}" dt="2022-11-27T21:37:10.403" v="3846" actId="1076"/>
          <ac:spMkLst>
            <pc:docMk/>
            <pc:sldMk cId="2086534639" sldId="2287"/>
            <ac:spMk id="10" creationId="{B3D64EA2-F7E5-9B62-C8EC-5549B1F0C52A}"/>
          </ac:spMkLst>
        </pc:spChg>
        <pc:spChg chg="add mod">
          <ac:chgData name="Nina Marie Holmboe" userId="67e225b8-ea8a-4441-9477-536ee655f586" providerId="ADAL" clId="{A2BA67CC-59C2-4190-BCB0-C1A0FD266D18}" dt="2022-11-27T21:36:19.220" v="3814" actId="14100"/>
          <ac:spMkLst>
            <pc:docMk/>
            <pc:sldMk cId="2086534639" sldId="2287"/>
            <ac:spMk id="11" creationId="{770A78E3-5B23-FBF6-17FD-A82507B05D3C}"/>
          </ac:spMkLst>
        </pc:spChg>
        <pc:spChg chg="add mod">
          <ac:chgData name="Nina Marie Holmboe" userId="67e225b8-ea8a-4441-9477-536ee655f586" providerId="ADAL" clId="{A2BA67CC-59C2-4190-BCB0-C1A0FD266D18}" dt="2022-11-27T21:34:58.144" v="3695" actId="20577"/>
          <ac:spMkLst>
            <pc:docMk/>
            <pc:sldMk cId="2086534639" sldId="2287"/>
            <ac:spMk id="12" creationId="{89A55750-DAAA-A53D-2A7B-84B7439A45D9}"/>
          </ac:spMkLst>
        </pc:spChg>
        <pc:spChg chg="add mod ord">
          <ac:chgData name="Nina Marie Holmboe" userId="67e225b8-ea8a-4441-9477-536ee655f586" providerId="ADAL" clId="{A2BA67CC-59C2-4190-BCB0-C1A0FD266D18}" dt="2022-11-28T09:41:44.609" v="5300" actId="403"/>
          <ac:spMkLst>
            <pc:docMk/>
            <pc:sldMk cId="2086534639" sldId="2287"/>
            <ac:spMk id="13" creationId="{63C60C21-0B65-21FA-E489-62EADD29C93A}"/>
          </ac:spMkLst>
        </pc:spChg>
        <pc:spChg chg="add mod">
          <ac:chgData name="Nina Marie Holmboe" userId="67e225b8-ea8a-4441-9477-536ee655f586" providerId="ADAL" clId="{A2BA67CC-59C2-4190-BCB0-C1A0FD266D18}" dt="2022-11-27T21:25:41.333" v="3538" actId="1076"/>
          <ac:spMkLst>
            <pc:docMk/>
            <pc:sldMk cId="2086534639" sldId="2287"/>
            <ac:spMk id="15" creationId="{4FC29900-8C4E-4BCD-DBB9-AD27E96A8884}"/>
          </ac:spMkLst>
        </pc:spChg>
        <pc:spChg chg="add mod">
          <ac:chgData name="Nina Marie Holmboe" userId="67e225b8-ea8a-4441-9477-536ee655f586" providerId="ADAL" clId="{A2BA67CC-59C2-4190-BCB0-C1A0FD266D18}" dt="2022-11-27T21:34:44.016" v="3686" actId="5793"/>
          <ac:spMkLst>
            <pc:docMk/>
            <pc:sldMk cId="2086534639" sldId="2287"/>
            <ac:spMk id="17" creationId="{A810B246-9F72-394B-B6A4-735D3C45C94A}"/>
          </ac:spMkLst>
        </pc:spChg>
        <pc:picChg chg="add mod">
          <ac:chgData name="Nina Marie Holmboe" userId="67e225b8-ea8a-4441-9477-536ee655f586" providerId="ADAL" clId="{A2BA67CC-59C2-4190-BCB0-C1A0FD266D18}" dt="2022-11-27T21:31:39.326" v="3635" actId="1076"/>
          <ac:picMkLst>
            <pc:docMk/>
            <pc:sldMk cId="2086534639" sldId="2287"/>
            <ac:picMk id="7" creationId="{DFD86E52-3B2B-5468-96F3-1E8B11D549AB}"/>
          </ac:picMkLst>
        </pc:picChg>
      </pc:sldChg>
      <pc:sldChg chg="addSp delSp modSp add del mod ord modClrScheme chgLayout">
        <pc:chgData name="Nina Marie Holmboe" userId="67e225b8-ea8a-4441-9477-536ee655f586" providerId="ADAL" clId="{A2BA67CC-59C2-4190-BCB0-C1A0FD266D18}" dt="2022-12-06T06:40:04.678" v="7603" actId="47"/>
        <pc:sldMkLst>
          <pc:docMk/>
          <pc:sldMk cId="3342067374" sldId="2288"/>
        </pc:sldMkLst>
        <pc:spChg chg="add mod">
          <ac:chgData name="Nina Marie Holmboe" userId="67e225b8-ea8a-4441-9477-536ee655f586" providerId="ADAL" clId="{A2BA67CC-59C2-4190-BCB0-C1A0FD266D18}" dt="2022-11-29T13:33:49.580" v="7299" actId="20577"/>
          <ac:spMkLst>
            <pc:docMk/>
            <pc:sldMk cId="3342067374" sldId="2288"/>
            <ac:spMk id="2" creationId="{40B43C3B-798C-3976-EBF3-D299957AA28B}"/>
          </ac:spMkLst>
        </pc:spChg>
        <pc:spChg chg="mod ord">
          <ac:chgData name="Nina Marie Holmboe" userId="67e225b8-ea8a-4441-9477-536ee655f586" providerId="ADAL" clId="{A2BA67CC-59C2-4190-BCB0-C1A0FD266D18}" dt="2022-11-29T11:28:26.092" v="7028" actId="5793"/>
          <ac:spMkLst>
            <pc:docMk/>
            <pc:sldMk cId="3342067374" sldId="2288"/>
            <ac:spMk id="3" creationId="{17AA0D31-9749-3AAE-0A7F-5E5ECFE0ADBE}"/>
          </ac:spMkLst>
        </pc:spChg>
        <pc:spChg chg="mod ord">
          <ac:chgData name="Nina Marie Holmboe" userId="67e225b8-ea8a-4441-9477-536ee655f586" providerId="ADAL" clId="{A2BA67CC-59C2-4190-BCB0-C1A0FD266D18}" dt="2022-12-01T13:05:54.158" v="7314" actId="20577"/>
          <ac:spMkLst>
            <pc:docMk/>
            <pc:sldMk cId="3342067374" sldId="2288"/>
            <ac:spMk id="4" creationId="{82312C64-E6AF-DB3B-5321-07355D0D81D6}"/>
          </ac:spMkLst>
        </pc:spChg>
        <pc:spChg chg="add mod ord">
          <ac:chgData name="Nina Marie Holmboe" userId="67e225b8-ea8a-4441-9477-536ee655f586" providerId="ADAL" clId="{A2BA67CC-59C2-4190-BCB0-C1A0FD266D18}" dt="2022-11-27T22:38:39.889" v="5215" actId="700"/>
          <ac:spMkLst>
            <pc:docMk/>
            <pc:sldMk cId="3342067374" sldId="2288"/>
            <ac:spMk id="5" creationId="{A7B20A11-CEED-EDFC-3708-DAAB4CABA0DA}"/>
          </ac:spMkLst>
        </pc:spChg>
        <pc:spChg chg="del mod ord">
          <ac:chgData name="Nina Marie Holmboe" userId="67e225b8-ea8a-4441-9477-536ee655f586" providerId="ADAL" clId="{A2BA67CC-59C2-4190-BCB0-C1A0FD266D18}" dt="2022-11-27T22:38:39.889" v="5215" actId="700"/>
          <ac:spMkLst>
            <pc:docMk/>
            <pc:sldMk cId="3342067374" sldId="2288"/>
            <ac:spMk id="6" creationId="{30733151-B0EB-7581-9EFB-821E326D5088}"/>
          </ac:spMkLst>
        </pc:spChg>
        <pc:spChg chg="del mod">
          <ac:chgData name="Nina Marie Holmboe" userId="67e225b8-ea8a-4441-9477-536ee655f586" providerId="ADAL" clId="{A2BA67CC-59C2-4190-BCB0-C1A0FD266D18}" dt="2022-11-27T22:35:43.488" v="5082" actId="478"/>
          <ac:spMkLst>
            <pc:docMk/>
            <pc:sldMk cId="3342067374" sldId="2288"/>
            <ac:spMk id="12" creationId="{B48AB36B-1863-E4D7-38BA-3799F662A920}"/>
          </ac:spMkLst>
        </pc:spChg>
        <pc:picChg chg="del">
          <ac:chgData name="Nina Marie Holmboe" userId="67e225b8-ea8a-4441-9477-536ee655f586" providerId="ADAL" clId="{A2BA67CC-59C2-4190-BCB0-C1A0FD266D18}" dt="2022-11-27T22:35:50.063" v="5083" actId="478"/>
          <ac:picMkLst>
            <pc:docMk/>
            <pc:sldMk cId="3342067374" sldId="2288"/>
            <ac:picMk id="7" creationId="{A17B9DA2-7C21-F150-52F7-159202B272AE}"/>
          </ac:picMkLst>
        </pc:picChg>
        <pc:picChg chg="del">
          <ac:chgData name="Nina Marie Holmboe" userId="67e225b8-ea8a-4441-9477-536ee655f586" providerId="ADAL" clId="{A2BA67CC-59C2-4190-BCB0-C1A0FD266D18}" dt="2022-11-27T22:35:50.063" v="5083" actId="478"/>
          <ac:picMkLst>
            <pc:docMk/>
            <pc:sldMk cId="3342067374" sldId="2288"/>
            <ac:picMk id="8" creationId="{3A004C34-5CBF-6905-AA5D-6A9FE0C11C25}"/>
          </ac:picMkLst>
        </pc:picChg>
        <pc:picChg chg="del">
          <ac:chgData name="Nina Marie Holmboe" userId="67e225b8-ea8a-4441-9477-536ee655f586" providerId="ADAL" clId="{A2BA67CC-59C2-4190-BCB0-C1A0FD266D18}" dt="2022-11-27T22:35:50.063" v="5083" actId="478"/>
          <ac:picMkLst>
            <pc:docMk/>
            <pc:sldMk cId="3342067374" sldId="2288"/>
            <ac:picMk id="9" creationId="{EB9DFBE0-B5B9-DF1F-9799-2A4A9813F1EF}"/>
          </ac:picMkLst>
        </pc:picChg>
        <pc:picChg chg="del">
          <ac:chgData name="Nina Marie Holmboe" userId="67e225b8-ea8a-4441-9477-536ee655f586" providerId="ADAL" clId="{A2BA67CC-59C2-4190-BCB0-C1A0FD266D18}" dt="2022-11-27T22:35:52.269" v="5084" actId="478"/>
          <ac:picMkLst>
            <pc:docMk/>
            <pc:sldMk cId="3342067374" sldId="2288"/>
            <ac:picMk id="10" creationId="{B22C43AC-2B5C-3511-2B7C-A4812FDCA01E}"/>
          </ac:picMkLst>
        </pc:picChg>
        <pc:picChg chg="del">
          <ac:chgData name="Nina Marie Holmboe" userId="67e225b8-ea8a-4441-9477-536ee655f586" providerId="ADAL" clId="{A2BA67CC-59C2-4190-BCB0-C1A0FD266D18}" dt="2022-11-27T22:35:50.063" v="5083" actId="478"/>
          <ac:picMkLst>
            <pc:docMk/>
            <pc:sldMk cId="3342067374" sldId="2288"/>
            <ac:picMk id="11" creationId="{BEDEEC1D-D9FB-C197-DFDF-74EE6E28A742}"/>
          </ac:picMkLst>
        </pc:picChg>
      </pc:sldChg>
      <pc:sldChg chg="modSp new del mod">
        <pc:chgData name="Nina Marie Holmboe" userId="67e225b8-ea8a-4441-9477-536ee655f586" providerId="ADAL" clId="{A2BA67CC-59C2-4190-BCB0-C1A0FD266D18}" dt="2022-11-28T12:47:53.787" v="5673" actId="47"/>
        <pc:sldMkLst>
          <pc:docMk/>
          <pc:sldMk cId="48819481" sldId="2290"/>
        </pc:sldMkLst>
        <pc:spChg chg="mod">
          <ac:chgData name="Nina Marie Holmboe" userId="67e225b8-ea8a-4441-9477-536ee655f586" providerId="ADAL" clId="{A2BA67CC-59C2-4190-BCB0-C1A0FD266D18}" dt="2022-11-28T12:12:24.113" v="5614" actId="207"/>
          <ac:spMkLst>
            <pc:docMk/>
            <pc:sldMk cId="48819481" sldId="2290"/>
            <ac:spMk id="2" creationId="{6639F002-7BD9-DF9D-CFFC-1E855CD15CC4}"/>
          </ac:spMkLst>
        </pc:spChg>
      </pc:sldChg>
      <pc:sldChg chg="addSp delSp modSp new del mod modClrScheme chgLayout">
        <pc:chgData name="Nina Marie Holmboe" userId="67e225b8-ea8a-4441-9477-536ee655f586" providerId="ADAL" clId="{A2BA67CC-59C2-4190-BCB0-C1A0FD266D18}" dt="2022-11-29T11:34:25.177" v="7093" actId="47"/>
        <pc:sldMkLst>
          <pc:docMk/>
          <pc:sldMk cId="1214595054" sldId="2290"/>
        </pc:sldMkLst>
        <pc:spChg chg="del mod ord">
          <ac:chgData name="Nina Marie Holmboe" userId="67e225b8-ea8a-4441-9477-536ee655f586" providerId="ADAL" clId="{A2BA67CC-59C2-4190-BCB0-C1A0FD266D18}" dt="2022-11-28T12:48:07.024" v="5675" actId="700"/>
          <ac:spMkLst>
            <pc:docMk/>
            <pc:sldMk cId="1214595054" sldId="2290"/>
            <ac:spMk id="2" creationId="{64EEB944-9B2E-BCDF-4C4D-EA11B5905842}"/>
          </ac:spMkLst>
        </pc:spChg>
        <pc:spChg chg="add mod ord">
          <ac:chgData name="Nina Marie Holmboe" userId="67e225b8-ea8a-4441-9477-536ee655f586" providerId="ADAL" clId="{A2BA67CC-59C2-4190-BCB0-C1A0FD266D18}" dt="2022-11-28T12:54:53.633" v="5690" actId="20577"/>
          <ac:spMkLst>
            <pc:docMk/>
            <pc:sldMk cId="1214595054" sldId="2290"/>
            <ac:spMk id="3" creationId="{E667CFDA-60F0-8350-8BB1-0E4432E7EA15}"/>
          </ac:spMkLst>
        </pc:spChg>
        <pc:spChg chg="add mod ord">
          <ac:chgData name="Nina Marie Holmboe" userId="67e225b8-ea8a-4441-9477-536ee655f586" providerId="ADAL" clId="{A2BA67CC-59C2-4190-BCB0-C1A0FD266D18}" dt="2022-11-28T13:00:12.143" v="6187" actId="403"/>
          <ac:spMkLst>
            <pc:docMk/>
            <pc:sldMk cId="1214595054" sldId="2290"/>
            <ac:spMk id="4" creationId="{6F9BB476-C9D9-CA02-2D53-0ADC65961081}"/>
          </ac:spMkLst>
        </pc:spChg>
        <pc:spChg chg="add mod ord">
          <ac:chgData name="Nina Marie Holmboe" userId="67e225b8-ea8a-4441-9477-536ee655f586" providerId="ADAL" clId="{A2BA67CC-59C2-4190-BCB0-C1A0FD266D18}" dt="2022-11-28T12:48:07.024" v="5675" actId="700"/>
          <ac:spMkLst>
            <pc:docMk/>
            <pc:sldMk cId="1214595054" sldId="2290"/>
            <ac:spMk id="5" creationId="{9A1638A2-5BC2-DDCA-F34C-45887EAB481A}"/>
          </ac:spMkLst>
        </pc:spChg>
      </pc:sldChg>
      <pc:sldChg chg="addSp delSp modSp new del mod">
        <pc:chgData name="Nina Marie Holmboe" userId="67e225b8-ea8a-4441-9477-536ee655f586" providerId="ADAL" clId="{A2BA67CC-59C2-4190-BCB0-C1A0FD266D18}" dt="2022-11-29T11:34:25.177" v="7093" actId="47"/>
        <pc:sldMkLst>
          <pc:docMk/>
          <pc:sldMk cId="2689872967" sldId="2291"/>
        </pc:sldMkLst>
        <pc:spChg chg="mod">
          <ac:chgData name="Nina Marie Holmboe" userId="67e225b8-ea8a-4441-9477-536ee655f586" providerId="ADAL" clId="{A2BA67CC-59C2-4190-BCB0-C1A0FD266D18}" dt="2022-11-28T13:10:13.400" v="6582" actId="404"/>
          <ac:spMkLst>
            <pc:docMk/>
            <pc:sldMk cId="2689872967" sldId="2291"/>
            <ac:spMk id="2" creationId="{C518B895-4B98-DDC9-D1CE-5C2FD9C7DAA7}"/>
          </ac:spMkLst>
        </pc:spChg>
        <pc:spChg chg="mod">
          <ac:chgData name="Nina Marie Holmboe" userId="67e225b8-ea8a-4441-9477-536ee655f586" providerId="ADAL" clId="{A2BA67CC-59C2-4190-BCB0-C1A0FD266D18}" dt="2022-11-28T13:10:30.105" v="6586" actId="113"/>
          <ac:spMkLst>
            <pc:docMk/>
            <pc:sldMk cId="2689872967" sldId="2291"/>
            <ac:spMk id="3" creationId="{4372D624-E31A-C1E6-9CA1-3367459CD2EA}"/>
          </ac:spMkLst>
        </pc:spChg>
        <pc:spChg chg="del">
          <ac:chgData name="Nina Marie Holmboe" userId="67e225b8-ea8a-4441-9477-536ee655f586" providerId="ADAL" clId="{A2BA67CC-59C2-4190-BCB0-C1A0FD266D18}" dt="2022-11-28T13:02:48.685" v="6271"/>
          <ac:spMkLst>
            <pc:docMk/>
            <pc:sldMk cId="2689872967" sldId="2291"/>
            <ac:spMk id="4" creationId="{8C316442-2689-EBEB-5456-1533DF3F7400}"/>
          </ac:spMkLst>
        </pc:spChg>
        <pc:spChg chg="add del mod">
          <ac:chgData name="Nina Marie Holmboe" userId="67e225b8-ea8a-4441-9477-536ee655f586" providerId="ADAL" clId="{A2BA67CC-59C2-4190-BCB0-C1A0FD266D18}" dt="2022-11-28T13:02:48.685" v="6271"/>
          <ac:spMkLst>
            <pc:docMk/>
            <pc:sldMk cId="2689872967" sldId="2291"/>
            <ac:spMk id="5" creationId="{A6A9C5DE-0437-45CB-9FFB-7CE2A2B2CB5E}"/>
          </ac:spMkLst>
        </pc:spChg>
        <pc:spChg chg="add del mod">
          <ac:chgData name="Nina Marie Holmboe" userId="67e225b8-ea8a-4441-9477-536ee655f586" providerId="ADAL" clId="{A2BA67CC-59C2-4190-BCB0-C1A0FD266D18}" dt="2022-11-28T13:02:48.685" v="6271"/>
          <ac:spMkLst>
            <pc:docMk/>
            <pc:sldMk cId="2689872967" sldId="2291"/>
            <ac:spMk id="6" creationId="{94A6CC98-A384-BD32-080E-ACF548ACB77D}"/>
          </ac:spMkLst>
        </pc:spChg>
        <pc:spChg chg="add del mod">
          <ac:chgData name="Nina Marie Holmboe" userId="67e225b8-ea8a-4441-9477-536ee655f586" providerId="ADAL" clId="{A2BA67CC-59C2-4190-BCB0-C1A0FD266D18}" dt="2022-11-28T13:10:06.284" v="6579"/>
          <ac:spMkLst>
            <pc:docMk/>
            <pc:sldMk cId="2689872967" sldId="2291"/>
            <ac:spMk id="7" creationId="{11CDBA5C-1A27-3553-E775-94E25CD193B9}"/>
          </ac:spMkLst>
        </pc:spChg>
        <pc:spChg chg="add del mod">
          <ac:chgData name="Nina Marie Holmboe" userId="67e225b8-ea8a-4441-9477-536ee655f586" providerId="ADAL" clId="{A2BA67CC-59C2-4190-BCB0-C1A0FD266D18}" dt="2022-11-28T13:10:06.284" v="6579"/>
          <ac:spMkLst>
            <pc:docMk/>
            <pc:sldMk cId="2689872967" sldId="2291"/>
            <ac:spMk id="8" creationId="{2754A2D7-D9C9-C9A2-105D-CBF4A362CAD8}"/>
          </ac:spMkLst>
        </pc:spChg>
        <pc:spChg chg="add del mod">
          <ac:chgData name="Nina Marie Holmboe" userId="67e225b8-ea8a-4441-9477-536ee655f586" providerId="ADAL" clId="{A2BA67CC-59C2-4190-BCB0-C1A0FD266D18}" dt="2022-11-28T13:10:06.284" v="6579"/>
          <ac:spMkLst>
            <pc:docMk/>
            <pc:sldMk cId="2689872967" sldId="2291"/>
            <ac:spMk id="9" creationId="{1592634C-91D4-DB82-75B0-EC05CAEA9C23}"/>
          </ac:spMkLst>
        </pc:spChg>
        <pc:spChg chg="add mod">
          <ac:chgData name="Nina Marie Holmboe" userId="67e225b8-ea8a-4441-9477-536ee655f586" providerId="ADAL" clId="{A2BA67CC-59C2-4190-BCB0-C1A0FD266D18}" dt="2022-11-28T13:10:06.284" v="6579"/>
          <ac:spMkLst>
            <pc:docMk/>
            <pc:sldMk cId="2689872967" sldId="2291"/>
            <ac:spMk id="10" creationId="{384C8CAB-AC83-F16C-369E-3964BD1AD44A}"/>
          </ac:spMkLst>
        </pc:spChg>
      </pc:sldChg>
      <pc:sldChg chg="modSp add del mod">
        <pc:chgData name="Nina Marie Holmboe" userId="67e225b8-ea8a-4441-9477-536ee655f586" providerId="ADAL" clId="{A2BA67CC-59C2-4190-BCB0-C1A0FD266D18}" dt="2022-11-29T11:34:25.177" v="7093" actId="47"/>
        <pc:sldMkLst>
          <pc:docMk/>
          <pc:sldMk cId="3705357880" sldId="2292"/>
        </pc:sldMkLst>
        <pc:spChg chg="mod">
          <ac:chgData name="Nina Marie Holmboe" userId="67e225b8-ea8a-4441-9477-536ee655f586" providerId="ADAL" clId="{A2BA67CC-59C2-4190-BCB0-C1A0FD266D18}" dt="2022-11-28T13:10:54.855" v="6594" actId="14100"/>
          <ac:spMkLst>
            <pc:docMk/>
            <pc:sldMk cId="3705357880" sldId="2292"/>
            <ac:spMk id="2" creationId="{C518B895-4B98-DDC9-D1CE-5C2FD9C7DAA7}"/>
          </ac:spMkLst>
        </pc:spChg>
        <pc:spChg chg="mod">
          <ac:chgData name="Nina Marie Holmboe" userId="67e225b8-ea8a-4441-9477-536ee655f586" providerId="ADAL" clId="{A2BA67CC-59C2-4190-BCB0-C1A0FD266D18}" dt="2022-11-28T13:11:38.485" v="6628" actId="20577"/>
          <ac:spMkLst>
            <pc:docMk/>
            <pc:sldMk cId="3705357880" sldId="2292"/>
            <ac:spMk id="3" creationId="{4372D624-E31A-C1E6-9CA1-3367459CD2EA}"/>
          </ac:spMkLst>
        </pc:spChg>
      </pc:sldChg>
      <pc:sldChg chg="modSp new del mod">
        <pc:chgData name="Nina Marie Holmboe" userId="67e225b8-ea8a-4441-9477-536ee655f586" providerId="ADAL" clId="{A2BA67CC-59C2-4190-BCB0-C1A0FD266D18}" dt="2022-11-29T11:34:25.177" v="7093" actId="47"/>
        <pc:sldMkLst>
          <pc:docMk/>
          <pc:sldMk cId="3729053671" sldId="2294"/>
        </pc:sldMkLst>
        <pc:spChg chg="mod">
          <ac:chgData name="Nina Marie Holmboe" userId="67e225b8-ea8a-4441-9477-536ee655f586" providerId="ADAL" clId="{A2BA67CC-59C2-4190-BCB0-C1A0FD266D18}" dt="2022-11-28T13:12:55.557" v="6666" actId="20577"/>
          <ac:spMkLst>
            <pc:docMk/>
            <pc:sldMk cId="3729053671" sldId="2294"/>
            <ac:spMk id="2" creationId="{2FA4F185-9C25-74D7-3897-C8480634C756}"/>
          </ac:spMkLst>
        </pc:spChg>
        <pc:spChg chg="mod">
          <ac:chgData name="Nina Marie Holmboe" userId="67e225b8-ea8a-4441-9477-536ee655f586" providerId="ADAL" clId="{A2BA67CC-59C2-4190-BCB0-C1A0FD266D18}" dt="2022-11-28T13:15:54.751" v="6735" actId="207"/>
          <ac:spMkLst>
            <pc:docMk/>
            <pc:sldMk cId="3729053671" sldId="2294"/>
            <ac:spMk id="3" creationId="{EAD16A39-9E3A-C353-29BA-5919948BAD26}"/>
          </ac:spMkLst>
        </pc:spChg>
      </pc:sldChg>
      <pc:sldChg chg="delSp modSp add mod">
        <pc:chgData name="Nina Marie Holmboe" userId="67e225b8-ea8a-4441-9477-536ee655f586" providerId="ADAL" clId="{A2BA67CC-59C2-4190-BCB0-C1A0FD266D18}" dt="2022-12-06T10:19:52.413" v="7655" actId="255"/>
        <pc:sldMkLst>
          <pc:docMk/>
          <pc:sldMk cId="3038325379" sldId="2295"/>
        </pc:sldMkLst>
        <pc:spChg chg="del">
          <ac:chgData name="Nina Marie Holmboe" userId="67e225b8-ea8a-4441-9477-536ee655f586" providerId="ADAL" clId="{A2BA67CC-59C2-4190-BCB0-C1A0FD266D18}" dt="2022-12-06T10:19:36.289" v="7653" actId="478"/>
          <ac:spMkLst>
            <pc:docMk/>
            <pc:sldMk cId="3038325379" sldId="2295"/>
            <ac:spMk id="16" creationId="{1ED35965-B9E2-64FF-C5FA-2583806910F7}"/>
          </ac:spMkLst>
        </pc:spChg>
        <pc:graphicFrameChg chg="mod">
          <ac:chgData name="Nina Marie Holmboe" userId="67e225b8-ea8a-4441-9477-536ee655f586" providerId="ADAL" clId="{A2BA67CC-59C2-4190-BCB0-C1A0FD266D18}" dt="2022-12-06T10:19:52.413" v="7655" actId="255"/>
          <ac:graphicFrameMkLst>
            <pc:docMk/>
            <pc:sldMk cId="3038325379" sldId="2295"/>
            <ac:graphicFrameMk id="15" creationId="{37592C91-765C-C294-C0F7-769F19DB70D2}"/>
          </ac:graphicFrameMkLst>
        </pc:graphicFrameChg>
      </pc:sldChg>
      <pc:sldChg chg="add">
        <pc:chgData name="Nina Marie Holmboe" userId="67e225b8-ea8a-4441-9477-536ee655f586" providerId="ADAL" clId="{A2BA67CC-59C2-4190-BCB0-C1A0FD266D18}" dt="2022-11-29T11:23:41.339" v="7002"/>
        <pc:sldMkLst>
          <pc:docMk/>
          <pc:sldMk cId="803129795" sldId="2296"/>
        </pc:sldMkLst>
      </pc:sldChg>
      <pc:sldChg chg="modSp add mod modNotesTx">
        <pc:chgData name="Nina Marie Holmboe" userId="67e225b8-ea8a-4441-9477-536ee655f586" providerId="ADAL" clId="{A2BA67CC-59C2-4190-BCB0-C1A0FD266D18}" dt="2022-12-01T13:05:15.905" v="7304" actId="478"/>
        <pc:sldMkLst>
          <pc:docMk/>
          <pc:sldMk cId="643104765" sldId="2297"/>
        </pc:sldMkLst>
        <pc:spChg chg="mod">
          <ac:chgData name="Nina Marie Holmboe" userId="67e225b8-ea8a-4441-9477-536ee655f586" providerId="ADAL" clId="{A2BA67CC-59C2-4190-BCB0-C1A0FD266D18}" dt="2022-11-29T11:45:29.329" v="7108" actId="20577"/>
          <ac:spMkLst>
            <pc:docMk/>
            <pc:sldMk cId="643104765" sldId="2297"/>
            <ac:spMk id="10" creationId="{6ABC5836-BE3D-DA5E-8166-70A3CC88E683}"/>
          </ac:spMkLst>
        </pc:spChg>
        <pc:graphicFrameChg chg="mod modGraphic">
          <ac:chgData name="Nina Marie Holmboe" userId="67e225b8-ea8a-4441-9477-536ee655f586" providerId="ADAL" clId="{A2BA67CC-59C2-4190-BCB0-C1A0FD266D18}" dt="2022-12-01T13:05:15.905" v="7304" actId="478"/>
          <ac:graphicFrameMkLst>
            <pc:docMk/>
            <pc:sldMk cId="643104765" sldId="2297"/>
            <ac:graphicFrameMk id="15" creationId="{37592C91-765C-C294-C0F7-769F19DB70D2}"/>
          </ac:graphicFrameMkLst>
        </pc:graphicFrameChg>
      </pc:sldChg>
      <pc:sldChg chg="modSp">
        <pc:chgData name="Nina Marie Holmboe" userId="67e225b8-ea8a-4441-9477-536ee655f586" providerId="ADAL" clId="{A2BA67CC-59C2-4190-BCB0-C1A0FD266D18}" dt="2022-12-01T13:04:49.237" v="7303" actId="20577"/>
        <pc:sldMkLst>
          <pc:docMk/>
          <pc:sldMk cId="311156198" sldId="2298"/>
        </pc:sldMkLst>
        <pc:graphicFrameChg chg="mod">
          <ac:chgData name="Nina Marie Holmboe" userId="67e225b8-ea8a-4441-9477-536ee655f586" providerId="ADAL" clId="{A2BA67CC-59C2-4190-BCB0-C1A0FD266D18}" dt="2022-12-01T13:04:49.237" v="7303" actId="20577"/>
          <ac:graphicFrameMkLst>
            <pc:docMk/>
            <pc:sldMk cId="311156198" sldId="2298"/>
            <ac:graphicFrameMk id="15" creationId="{37592C91-765C-C294-C0F7-769F19DB70D2}"/>
          </ac:graphicFrameMkLst>
        </pc:graphicFrameChg>
      </pc:sldChg>
      <pc:sldChg chg="addSp delSp modSp add mod modClrScheme delAnim modAnim chgLayout">
        <pc:chgData name="Nina Marie Holmboe" userId="67e225b8-ea8a-4441-9477-536ee655f586" providerId="ADAL" clId="{A2BA67CC-59C2-4190-BCB0-C1A0FD266D18}" dt="2022-12-05T14:52:39.620" v="7602" actId="1036"/>
        <pc:sldMkLst>
          <pc:docMk/>
          <pc:sldMk cId="3512447956" sldId="2299"/>
        </pc:sldMkLst>
        <pc:spChg chg="mod ord">
          <ac:chgData name="Nina Marie Holmboe" userId="67e225b8-ea8a-4441-9477-536ee655f586" providerId="ADAL" clId="{A2BA67CC-59C2-4190-BCB0-C1A0FD266D18}" dt="2022-12-05T14:48:22.060" v="7540" actId="700"/>
          <ac:spMkLst>
            <pc:docMk/>
            <pc:sldMk cId="3512447956" sldId="2299"/>
            <ac:spMk id="2" creationId="{1CF7BE6E-0CCB-3C8C-8144-C6F55EBD543A}"/>
          </ac:spMkLst>
        </pc:spChg>
        <pc:spChg chg="add del mod">
          <ac:chgData name="Nina Marie Holmboe" userId="67e225b8-ea8a-4441-9477-536ee655f586" providerId="ADAL" clId="{A2BA67CC-59C2-4190-BCB0-C1A0FD266D18}" dt="2022-12-05T14:47:32.718" v="7532"/>
          <ac:spMkLst>
            <pc:docMk/>
            <pc:sldMk cId="3512447956" sldId="2299"/>
            <ac:spMk id="3" creationId="{08BEF691-D8CC-F336-FFC4-6684BC5ABF47}"/>
          </ac:spMkLst>
        </pc:spChg>
        <pc:spChg chg="del">
          <ac:chgData name="Nina Marie Holmboe" userId="67e225b8-ea8a-4441-9477-536ee655f586" providerId="ADAL" clId="{A2BA67CC-59C2-4190-BCB0-C1A0FD266D18}" dt="2022-12-05T14:47:27.481" v="7531" actId="478"/>
          <ac:spMkLst>
            <pc:docMk/>
            <pc:sldMk cId="3512447956" sldId="2299"/>
            <ac:spMk id="4" creationId="{28DE3DF2-8001-04CF-9EE3-A5B0EF13A9F8}"/>
          </ac:spMkLst>
        </pc:spChg>
        <pc:spChg chg="add mod ord">
          <ac:chgData name="Nina Marie Holmboe" userId="67e225b8-ea8a-4441-9477-536ee655f586" providerId="ADAL" clId="{A2BA67CC-59C2-4190-BCB0-C1A0FD266D18}" dt="2022-12-05T14:52:39.620" v="7602" actId="1036"/>
          <ac:spMkLst>
            <pc:docMk/>
            <pc:sldMk cId="3512447956" sldId="2299"/>
            <ac:spMk id="5" creationId="{D6E28030-1FA0-D1D4-1C11-F2695DB4F7AE}"/>
          </ac:spMkLst>
        </pc:spChg>
        <pc:spChg chg="add del mod ord">
          <ac:chgData name="Nina Marie Holmboe" userId="67e225b8-ea8a-4441-9477-536ee655f586" providerId="ADAL" clId="{A2BA67CC-59C2-4190-BCB0-C1A0FD266D18}" dt="2022-12-05T14:48:22.060" v="7540" actId="700"/>
          <ac:spMkLst>
            <pc:docMk/>
            <pc:sldMk cId="3512447956" sldId="2299"/>
            <ac:spMk id="7" creationId="{7137E826-78D4-CCDB-84CB-1C61391562C5}"/>
          </ac:spMkLst>
        </pc:spChg>
        <pc:spChg chg="add del mod ord">
          <ac:chgData name="Nina Marie Holmboe" userId="67e225b8-ea8a-4441-9477-536ee655f586" providerId="ADAL" clId="{A2BA67CC-59C2-4190-BCB0-C1A0FD266D18}" dt="2022-12-05T14:48:30.205" v="7542"/>
          <ac:spMkLst>
            <pc:docMk/>
            <pc:sldMk cId="3512447956" sldId="2299"/>
            <ac:spMk id="9" creationId="{BA585683-138A-5482-4874-A5231AF21CEA}"/>
          </ac:spMkLst>
        </pc:spChg>
        <pc:spChg chg="add mod ord">
          <ac:chgData name="Nina Marie Holmboe" userId="67e225b8-ea8a-4441-9477-536ee655f586" providerId="ADAL" clId="{A2BA67CC-59C2-4190-BCB0-C1A0FD266D18}" dt="2022-12-05T14:48:22.060" v="7540" actId="700"/>
          <ac:spMkLst>
            <pc:docMk/>
            <pc:sldMk cId="3512447956" sldId="2299"/>
            <ac:spMk id="11" creationId="{FD9F1F0C-B047-CEDB-A9B6-E39DABBE243F}"/>
          </ac:spMkLst>
        </pc:spChg>
        <pc:spChg chg="add del mod">
          <ac:chgData name="Nina Marie Holmboe" userId="67e225b8-ea8a-4441-9477-536ee655f586" providerId="ADAL" clId="{A2BA67CC-59C2-4190-BCB0-C1A0FD266D18}" dt="2022-12-05T14:48:52.039" v="7550"/>
          <ac:spMkLst>
            <pc:docMk/>
            <pc:sldMk cId="3512447956" sldId="2299"/>
            <ac:spMk id="15" creationId="{C4C9ABE0-00DA-7788-5E88-C76DCC1A4240}"/>
          </ac:spMkLst>
        </pc:spChg>
        <pc:picChg chg="del">
          <ac:chgData name="Nina Marie Holmboe" userId="67e225b8-ea8a-4441-9477-536ee655f586" providerId="ADAL" clId="{A2BA67CC-59C2-4190-BCB0-C1A0FD266D18}" dt="2022-12-05T14:47:23.824" v="7530" actId="478"/>
          <ac:picMkLst>
            <pc:docMk/>
            <pc:sldMk cId="3512447956" sldId="2299"/>
            <ac:picMk id="6" creationId="{1DB25B18-997F-6039-C342-0FFB0FA10F60}"/>
          </ac:picMkLst>
        </pc:picChg>
        <pc:picChg chg="del">
          <ac:chgData name="Nina Marie Holmboe" userId="67e225b8-ea8a-4441-9477-536ee655f586" providerId="ADAL" clId="{A2BA67CC-59C2-4190-BCB0-C1A0FD266D18}" dt="2022-12-05T14:48:28.613" v="7541" actId="21"/>
          <ac:picMkLst>
            <pc:docMk/>
            <pc:sldMk cId="3512447956" sldId="2299"/>
            <ac:picMk id="8" creationId="{C71B6B51-9A5B-F06F-751C-06D7AF2F4E38}"/>
          </ac:picMkLst>
        </pc:picChg>
        <pc:picChg chg="mod">
          <ac:chgData name="Nina Marie Holmboe" userId="67e225b8-ea8a-4441-9477-536ee655f586" providerId="ADAL" clId="{A2BA67CC-59C2-4190-BCB0-C1A0FD266D18}" dt="2022-12-05T14:50:37.965" v="7571" actId="14100"/>
          <ac:picMkLst>
            <pc:docMk/>
            <pc:sldMk cId="3512447956" sldId="2299"/>
            <ac:picMk id="10" creationId="{B23D01E9-25FA-3F95-D7B6-0F38E7393F69}"/>
          </ac:picMkLst>
        </pc:picChg>
        <pc:picChg chg="del mod">
          <ac:chgData name="Nina Marie Holmboe" userId="67e225b8-ea8a-4441-9477-536ee655f586" providerId="ADAL" clId="{A2BA67CC-59C2-4190-BCB0-C1A0FD266D18}" dt="2022-12-05T14:48:50.744" v="7549" actId="21"/>
          <ac:picMkLst>
            <pc:docMk/>
            <pc:sldMk cId="3512447956" sldId="2299"/>
            <ac:picMk id="12" creationId="{5C16190E-99B6-92B0-7C58-1BE73E8A984F}"/>
          </ac:picMkLst>
        </pc:picChg>
        <pc:picChg chg="add del mod">
          <ac:chgData name="Nina Marie Holmboe" userId="67e225b8-ea8a-4441-9477-536ee655f586" providerId="ADAL" clId="{A2BA67CC-59C2-4190-BCB0-C1A0FD266D18}" dt="2022-12-05T14:48:43.826" v="7546" actId="21"/>
          <ac:picMkLst>
            <pc:docMk/>
            <pc:sldMk cId="3512447956" sldId="2299"/>
            <ac:picMk id="13" creationId="{2690C5FE-53F8-6EAD-E32B-69DA332BA8AA}"/>
          </ac:picMkLst>
        </pc:picChg>
        <pc:picChg chg="add mod">
          <ac:chgData name="Nina Marie Holmboe" userId="67e225b8-ea8a-4441-9477-536ee655f586" providerId="ADAL" clId="{A2BA67CC-59C2-4190-BCB0-C1A0FD266D18}" dt="2022-12-05T14:50:57.134" v="7575" actId="1076"/>
          <ac:picMkLst>
            <pc:docMk/>
            <pc:sldMk cId="3512447956" sldId="2299"/>
            <ac:picMk id="16" creationId="{FF0F8458-5F39-E673-71E5-8A82701D8090}"/>
          </ac:picMkLst>
        </pc:picChg>
        <pc:picChg chg="add mod ord">
          <ac:chgData name="Nina Marie Holmboe" userId="67e225b8-ea8a-4441-9477-536ee655f586" providerId="ADAL" clId="{A2BA67CC-59C2-4190-BCB0-C1A0FD266D18}" dt="2022-12-05T14:50:50.926" v="7574" actId="14100"/>
          <ac:picMkLst>
            <pc:docMk/>
            <pc:sldMk cId="3512447956" sldId="2299"/>
            <ac:picMk id="17" creationId="{C3630E1B-6623-44CC-022D-FECB2A1098F7}"/>
          </ac:picMkLst>
        </pc:picChg>
      </pc:sldChg>
      <pc:sldChg chg="addSp delSp modSp add mod">
        <pc:chgData name="Nina Marie Holmboe" userId="67e225b8-ea8a-4441-9477-536ee655f586" providerId="ADAL" clId="{A2BA67CC-59C2-4190-BCB0-C1A0FD266D18}" dt="2022-12-05T14:52:15.521" v="7588"/>
        <pc:sldMkLst>
          <pc:docMk/>
          <pc:sldMk cId="176564774" sldId="2300"/>
        </pc:sldMkLst>
        <pc:spChg chg="add del mod">
          <ac:chgData name="Nina Marie Holmboe" userId="67e225b8-ea8a-4441-9477-536ee655f586" providerId="ADAL" clId="{A2BA67CC-59C2-4190-BCB0-C1A0FD266D18}" dt="2022-12-05T14:52:01.724" v="7582"/>
          <ac:spMkLst>
            <pc:docMk/>
            <pc:sldMk cId="176564774" sldId="2300"/>
            <ac:spMk id="4" creationId="{F69998FF-E337-A495-E37D-7D8991759B76}"/>
          </ac:spMkLst>
        </pc:spChg>
        <pc:spChg chg="del">
          <ac:chgData name="Nina Marie Holmboe" userId="67e225b8-ea8a-4441-9477-536ee655f586" providerId="ADAL" clId="{A2BA67CC-59C2-4190-BCB0-C1A0FD266D18}" dt="2022-12-05T14:52:07.643" v="7584" actId="478"/>
          <ac:spMkLst>
            <pc:docMk/>
            <pc:sldMk cId="176564774" sldId="2300"/>
            <ac:spMk id="5" creationId="{D6E28030-1FA0-D1D4-1C11-F2695DB4F7AE}"/>
          </ac:spMkLst>
        </pc:spChg>
        <pc:spChg chg="add mod">
          <ac:chgData name="Nina Marie Holmboe" userId="67e225b8-ea8a-4441-9477-536ee655f586" providerId="ADAL" clId="{A2BA67CC-59C2-4190-BCB0-C1A0FD266D18}" dt="2022-12-05T14:52:15.521" v="7588"/>
          <ac:spMkLst>
            <pc:docMk/>
            <pc:sldMk cId="176564774" sldId="2300"/>
            <ac:spMk id="8" creationId="{3E067F25-8140-A0DD-B296-A19370587D7A}"/>
          </ac:spMkLst>
        </pc:spChg>
        <pc:picChg chg="add mod">
          <ac:chgData name="Nina Marie Holmboe" userId="67e225b8-ea8a-4441-9477-536ee655f586" providerId="ADAL" clId="{A2BA67CC-59C2-4190-BCB0-C1A0FD266D18}" dt="2022-12-05T14:52:01.724" v="7582"/>
          <ac:picMkLst>
            <pc:docMk/>
            <pc:sldMk cId="176564774" sldId="2300"/>
            <ac:picMk id="6" creationId="{0D7ED81B-0CDE-3B60-3C32-4CCE791A462D}"/>
          </ac:picMkLst>
        </pc:picChg>
        <pc:picChg chg="del">
          <ac:chgData name="Nina Marie Holmboe" userId="67e225b8-ea8a-4441-9477-536ee655f586" providerId="ADAL" clId="{A2BA67CC-59C2-4190-BCB0-C1A0FD266D18}" dt="2022-12-05T14:52:04.269" v="7583" actId="478"/>
          <ac:picMkLst>
            <pc:docMk/>
            <pc:sldMk cId="176564774" sldId="2300"/>
            <ac:picMk id="16" creationId="{FF0F8458-5F39-E673-71E5-8A82701D8090}"/>
          </ac:picMkLst>
        </pc:picChg>
        <pc:picChg chg="del">
          <ac:chgData name="Nina Marie Holmboe" userId="67e225b8-ea8a-4441-9477-536ee655f586" providerId="ADAL" clId="{A2BA67CC-59C2-4190-BCB0-C1A0FD266D18}" dt="2022-12-05T14:51:52.645" v="7580" actId="478"/>
          <ac:picMkLst>
            <pc:docMk/>
            <pc:sldMk cId="176564774" sldId="2300"/>
            <ac:picMk id="17" creationId="{C3630E1B-6623-44CC-022D-FECB2A1098F7}"/>
          </ac:picMkLst>
        </pc:picChg>
      </pc:sldChg>
      <pc:sldMasterChg chg="delSldLayout">
        <pc:chgData name="Nina Marie Holmboe" userId="67e225b8-ea8a-4441-9477-536ee655f586" providerId="ADAL" clId="{A2BA67CC-59C2-4190-BCB0-C1A0FD266D18}" dt="2022-11-25T09:07:33.542" v="2632" actId="2696"/>
        <pc:sldMasterMkLst>
          <pc:docMk/>
          <pc:sldMasterMk cId="2569044364" sldId="2147483660"/>
        </pc:sldMasterMkLst>
        <pc:sldLayoutChg chg="del">
          <pc:chgData name="Nina Marie Holmboe" userId="67e225b8-ea8a-4441-9477-536ee655f586" providerId="ADAL" clId="{A2BA67CC-59C2-4190-BCB0-C1A0FD266D18}" dt="2022-11-18T21:11:48.261" v="1160" actId="47"/>
          <pc:sldLayoutMkLst>
            <pc:docMk/>
            <pc:sldMasterMk cId="2569044364" sldId="2147483660"/>
            <pc:sldLayoutMk cId="3982846112" sldId="2147483680"/>
          </pc:sldLayoutMkLst>
        </pc:sldLayoutChg>
        <pc:sldLayoutChg chg="del">
          <pc:chgData name="Nina Marie Holmboe" userId="67e225b8-ea8a-4441-9477-536ee655f586" providerId="ADAL" clId="{A2BA67CC-59C2-4190-BCB0-C1A0FD266D18}" dt="2022-11-18T21:36:58.321" v="1600" actId="2696"/>
          <pc:sldLayoutMkLst>
            <pc:docMk/>
            <pc:sldMasterMk cId="2569044364" sldId="2147483660"/>
            <pc:sldLayoutMk cId="833919936" sldId="2147483683"/>
          </pc:sldLayoutMkLst>
        </pc:sldLayoutChg>
        <pc:sldLayoutChg chg="del">
          <pc:chgData name="Nina Marie Holmboe" userId="67e225b8-ea8a-4441-9477-536ee655f586" providerId="ADAL" clId="{A2BA67CC-59C2-4190-BCB0-C1A0FD266D18}" dt="2022-11-18T21:51:56.798" v="1957" actId="47"/>
          <pc:sldLayoutMkLst>
            <pc:docMk/>
            <pc:sldMasterMk cId="2569044364" sldId="2147483660"/>
            <pc:sldLayoutMk cId="3487227278" sldId="2147483684"/>
          </pc:sldLayoutMkLst>
        </pc:sldLayoutChg>
        <pc:sldLayoutChg chg="del">
          <pc:chgData name="Nina Marie Holmboe" userId="67e225b8-ea8a-4441-9477-536ee655f586" providerId="ADAL" clId="{A2BA67CC-59C2-4190-BCB0-C1A0FD266D18}" dt="2022-11-25T09:07:33.542" v="2632" actId="2696"/>
          <pc:sldLayoutMkLst>
            <pc:docMk/>
            <pc:sldMasterMk cId="2569044364" sldId="2147483660"/>
            <pc:sldLayoutMk cId="3124465761" sldId="2147483687"/>
          </pc:sldLayoutMkLst>
        </pc:sldLayoutChg>
      </pc:sldMasterChg>
    </pc:docChg>
  </pc:docChgLst>
  <pc:docChgLst>
    <pc:chgData name="John Elmertoft" userId="7b5ccaf5-7184-4a55-9359-196736e95c91" providerId="ADAL" clId="{B94117BF-0F19-45E0-A1BF-BA0DF40DC2C5}"/>
    <pc:docChg chg="undo custSel addSld delSld modSld sldOrd">
      <pc:chgData name="John Elmertoft" userId="7b5ccaf5-7184-4a55-9359-196736e95c91" providerId="ADAL" clId="{B94117BF-0F19-45E0-A1BF-BA0DF40DC2C5}" dt="2022-12-06T08:36:12.009" v="5108" actId="20577"/>
      <pc:docMkLst>
        <pc:docMk/>
      </pc:docMkLst>
      <pc:sldChg chg="modSp mod">
        <pc:chgData name="John Elmertoft" userId="7b5ccaf5-7184-4a55-9359-196736e95c91" providerId="ADAL" clId="{B94117BF-0F19-45E0-A1BF-BA0DF40DC2C5}" dt="2022-11-24T09:30:57.193" v="1675" actId="20577"/>
        <pc:sldMkLst>
          <pc:docMk/>
          <pc:sldMk cId="1002448732" sldId="261"/>
        </pc:sldMkLst>
        <pc:spChg chg="mod">
          <ac:chgData name="John Elmertoft" userId="7b5ccaf5-7184-4a55-9359-196736e95c91" providerId="ADAL" clId="{B94117BF-0F19-45E0-A1BF-BA0DF40DC2C5}" dt="2022-11-23T12:49:07.810" v="889" actId="6549"/>
          <ac:spMkLst>
            <pc:docMk/>
            <pc:sldMk cId="1002448732" sldId="261"/>
            <ac:spMk id="2" creationId="{BA59277A-12B4-4303-96FA-62E5C9AF5195}"/>
          </ac:spMkLst>
        </pc:spChg>
        <pc:spChg chg="mod">
          <ac:chgData name="John Elmertoft" userId="7b5ccaf5-7184-4a55-9359-196736e95c91" providerId="ADAL" clId="{B94117BF-0F19-45E0-A1BF-BA0DF40DC2C5}" dt="2022-11-24T09:30:57.193" v="1675" actId="20577"/>
          <ac:spMkLst>
            <pc:docMk/>
            <pc:sldMk cId="1002448732" sldId="261"/>
            <ac:spMk id="5" creationId="{A360C273-8539-F56B-630B-6013430031FB}"/>
          </ac:spMkLst>
        </pc:spChg>
      </pc:sldChg>
      <pc:sldChg chg="del">
        <pc:chgData name="John Elmertoft" userId="7b5ccaf5-7184-4a55-9359-196736e95c91" providerId="ADAL" clId="{B94117BF-0F19-45E0-A1BF-BA0DF40DC2C5}" dt="2022-11-23T12:48:56.307" v="871" actId="47"/>
        <pc:sldMkLst>
          <pc:docMk/>
          <pc:sldMk cId="2269801242" sldId="272"/>
        </pc:sldMkLst>
      </pc:sldChg>
      <pc:sldChg chg="modNotesTx">
        <pc:chgData name="John Elmertoft" userId="7b5ccaf5-7184-4a55-9359-196736e95c91" providerId="ADAL" clId="{B94117BF-0F19-45E0-A1BF-BA0DF40DC2C5}" dt="2022-11-25T12:33:10.388" v="3202" actId="20577"/>
        <pc:sldMkLst>
          <pc:docMk/>
          <pc:sldMk cId="1652010559" sldId="278"/>
        </pc:sldMkLst>
      </pc:sldChg>
      <pc:sldChg chg="modSp add mod ord">
        <pc:chgData name="John Elmertoft" userId="7b5ccaf5-7184-4a55-9359-196736e95c91" providerId="ADAL" clId="{B94117BF-0F19-45E0-A1BF-BA0DF40DC2C5}" dt="2022-12-05T22:25:58.192" v="4708" actId="20577"/>
        <pc:sldMkLst>
          <pc:docMk/>
          <pc:sldMk cId="2977663524" sldId="291"/>
        </pc:sldMkLst>
        <pc:spChg chg="mod">
          <ac:chgData name="John Elmertoft" userId="7b5ccaf5-7184-4a55-9359-196736e95c91" providerId="ADAL" clId="{B94117BF-0F19-45E0-A1BF-BA0DF40DC2C5}" dt="2022-11-24T13:59:41.166" v="2540"/>
          <ac:spMkLst>
            <pc:docMk/>
            <pc:sldMk cId="2977663524" sldId="291"/>
            <ac:spMk id="2" creationId="{EEBC98D0-A5A1-4033-89D1-1A4E1C625B08}"/>
          </ac:spMkLst>
        </pc:spChg>
        <pc:spChg chg="mod">
          <ac:chgData name="John Elmertoft" userId="7b5ccaf5-7184-4a55-9359-196736e95c91" providerId="ADAL" clId="{B94117BF-0F19-45E0-A1BF-BA0DF40DC2C5}" dt="2022-12-05T22:25:58.192" v="4708" actId="20577"/>
          <ac:spMkLst>
            <pc:docMk/>
            <pc:sldMk cId="2977663524" sldId="291"/>
            <ac:spMk id="3" creationId="{DCD09AB2-08AF-4A23-8D37-D5282EC923BF}"/>
          </ac:spMkLst>
        </pc:spChg>
      </pc:sldChg>
      <pc:sldChg chg="modSp mod ord">
        <pc:chgData name="John Elmertoft" userId="7b5ccaf5-7184-4a55-9359-196736e95c91" providerId="ADAL" clId="{B94117BF-0F19-45E0-A1BF-BA0DF40DC2C5}" dt="2022-11-23T12:56:41.321" v="1477" actId="6549"/>
        <pc:sldMkLst>
          <pc:docMk/>
          <pc:sldMk cId="1165404075" sldId="294"/>
        </pc:sldMkLst>
        <pc:spChg chg="mod">
          <ac:chgData name="John Elmertoft" userId="7b5ccaf5-7184-4a55-9359-196736e95c91" providerId="ADAL" clId="{B94117BF-0F19-45E0-A1BF-BA0DF40DC2C5}" dt="2022-11-23T12:54:55.503" v="1327" actId="20577"/>
          <ac:spMkLst>
            <pc:docMk/>
            <pc:sldMk cId="1165404075" sldId="294"/>
            <ac:spMk id="2" creationId="{BA59277A-12B4-4303-96FA-62E5C9AF5195}"/>
          </ac:spMkLst>
        </pc:spChg>
        <pc:spChg chg="mod">
          <ac:chgData name="John Elmertoft" userId="7b5ccaf5-7184-4a55-9359-196736e95c91" providerId="ADAL" clId="{B94117BF-0F19-45E0-A1BF-BA0DF40DC2C5}" dt="2022-11-23T12:56:41.321" v="1477" actId="6549"/>
          <ac:spMkLst>
            <pc:docMk/>
            <pc:sldMk cId="1165404075" sldId="294"/>
            <ac:spMk id="8" creationId="{47B79983-E153-1DDE-9AD6-C86CDC7E14B9}"/>
          </ac:spMkLst>
        </pc:spChg>
      </pc:sldChg>
      <pc:sldChg chg="del">
        <pc:chgData name="John Elmertoft" userId="7b5ccaf5-7184-4a55-9359-196736e95c91" providerId="ADAL" clId="{B94117BF-0F19-45E0-A1BF-BA0DF40DC2C5}" dt="2022-11-24T09:42:02.607" v="1945" actId="47"/>
        <pc:sldMkLst>
          <pc:docMk/>
          <pc:sldMk cId="3097277748" sldId="312"/>
        </pc:sldMkLst>
      </pc:sldChg>
      <pc:sldChg chg="addSp delSp modSp del mod ord">
        <pc:chgData name="John Elmertoft" userId="7b5ccaf5-7184-4a55-9359-196736e95c91" providerId="ADAL" clId="{B94117BF-0F19-45E0-A1BF-BA0DF40DC2C5}" dt="2022-11-28T13:20:21.058" v="3857" actId="47"/>
        <pc:sldMkLst>
          <pc:docMk/>
          <pc:sldMk cId="0" sldId="323"/>
        </pc:sldMkLst>
        <pc:spChg chg="del">
          <ac:chgData name="John Elmertoft" userId="7b5ccaf5-7184-4a55-9359-196736e95c91" providerId="ADAL" clId="{B94117BF-0F19-45E0-A1BF-BA0DF40DC2C5}" dt="2022-11-24T09:40:22.284" v="1933" actId="478"/>
          <ac:spMkLst>
            <pc:docMk/>
            <pc:sldMk cId="0" sldId="323"/>
            <ac:spMk id="17" creationId="{37D33D1A-B9BE-4AAA-8F4D-473AEA632DA2}"/>
          </ac:spMkLst>
        </pc:spChg>
        <pc:spChg chg="del mod">
          <ac:chgData name="John Elmertoft" userId="7b5ccaf5-7184-4a55-9359-196736e95c91" providerId="ADAL" clId="{B94117BF-0F19-45E0-A1BF-BA0DF40DC2C5}" dt="2022-11-24T09:40:30.369" v="1935" actId="478"/>
          <ac:spMkLst>
            <pc:docMk/>
            <pc:sldMk cId="0" sldId="323"/>
            <ac:spMk id="4098" creationId="{615B09EC-2D5B-4D91-B1C8-0F6270CAF9C9}"/>
          </ac:spMkLst>
        </pc:spChg>
        <pc:picChg chg="add mod">
          <ac:chgData name="John Elmertoft" userId="7b5ccaf5-7184-4a55-9359-196736e95c91" providerId="ADAL" clId="{B94117BF-0F19-45E0-A1BF-BA0DF40DC2C5}" dt="2022-11-24T09:40:11.127" v="1916" actId="1076"/>
          <ac:picMkLst>
            <pc:docMk/>
            <pc:sldMk cId="0" sldId="323"/>
            <ac:picMk id="2" creationId="{D0407C66-1CAF-5523-A72C-BC5B3EFAAFA0}"/>
          </ac:picMkLst>
        </pc:picChg>
        <pc:picChg chg="mod">
          <ac:chgData name="John Elmertoft" userId="7b5ccaf5-7184-4a55-9359-196736e95c91" providerId="ADAL" clId="{B94117BF-0F19-45E0-A1BF-BA0DF40DC2C5}" dt="2022-11-24T09:40:18.675" v="1932" actId="1036"/>
          <ac:picMkLst>
            <pc:docMk/>
            <pc:sldMk cId="0" sldId="323"/>
            <ac:picMk id="4100" creationId="{E9F9FFC5-DB76-4028-91B4-02BC456045DF}"/>
          </ac:picMkLst>
        </pc:picChg>
      </pc:sldChg>
      <pc:sldChg chg="addSp delSp modSp mod ord delAnim modAnim">
        <pc:chgData name="John Elmertoft" userId="7b5ccaf5-7184-4a55-9359-196736e95c91" providerId="ADAL" clId="{B94117BF-0F19-45E0-A1BF-BA0DF40DC2C5}" dt="2022-12-06T08:31:01.140" v="4959" actId="478"/>
        <pc:sldMkLst>
          <pc:docMk/>
          <pc:sldMk cId="1330290900" sldId="400"/>
        </pc:sldMkLst>
        <pc:spChg chg="mod">
          <ac:chgData name="John Elmertoft" userId="7b5ccaf5-7184-4a55-9359-196736e95c91" providerId="ADAL" clId="{B94117BF-0F19-45E0-A1BF-BA0DF40DC2C5}" dt="2022-11-25T12:41:03.726" v="3461" actId="20577"/>
          <ac:spMkLst>
            <pc:docMk/>
            <pc:sldMk cId="1330290900" sldId="400"/>
            <ac:spMk id="2" creationId="{91626382-EF7F-4349-B150-B2B8A6EF0CAD}"/>
          </ac:spMkLst>
        </pc:spChg>
        <pc:spChg chg="mod">
          <ac:chgData name="John Elmertoft" userId="7b5ccaf5-7184-4a55-9359-196736e95c91" providerId="ADAL" clId="{B94117BF-0F19-45E0-A1BF-BA0DF40DC2C5}" dt="2022-11-25T12:42:02.105" v="3470" actId="20577"/>
          <ac:spMkLst>
            <pc:docMk/>
            <pc:sldMk cId="1330290900" sldId="400"/>
            <ac:spMk id="3" creationId="{4843BDCE-A58D-4032-90EF-BB0AFB2239C6}"/>
          </ac:spMkLst>
        </pc:spChg>
        <pc:spChg chg="add del mod">
          <ac:chgData name="John Elmertoft" userId="7b5ccaf5-7184-4a55-9359-196736e95c91" providerId="ADAL" clId="{B94117BF-0F19-45E0-A1BF-BA0DF40DC2C5}" dt="2022-12-05T22:37:59.424" v="4841" actId="478"/>
          <ac:spMkLst>
            <pc:docMk/>
            <pc:sldMk cId="1330290900" sldId="400"/>
            <ac:spMk id="4" creationId="{5A2D52AB-7433-ACBD-3692-B5CE3A3CC512}"/>
          </ac:spMkLst>
        </pc:spChg>
        <pc:spChg chg="add del mod">
          <ac:chgData name="John Elmertoft" userId="7b5ccaf5-7184-4a55-9359-196736e95c91" providerId="ADAL" clId="{B94117BF-0F19-45E0-A1BF-BA0DF40DC2C5}" dt="2022-12-06T07:26:23.379" v="4875" actId="478"/>
          <ac:spMkLst>
            <pc:docMk/>
            <pc:sldMk cId="1330290900" sldId="400"/>
            <ac:spMk id="10" creationId="{B9E95F3B-17FA-FDD8-4805-D2BC24F295C2}"/>
          </ac:spMkLst>
        </pc:spChg>
        <pc:picChg chg="add del mod">
          <ac:chgData name="John Elmertoft" userId="7b5ccaf5-7184-4a55-9359-196736e95c91" providerId="ADAL" clId="{B94117BF-0F19-45E0-A1BF-BA0DF40DC2C5}" dt="2022-12-06T08:31:01.140" v="4959" actId="478"/>
          <ac:picMkLst>
            <pc:docMk/>
            <pc:sldMk cId="1330290900" sldId="400"/>
            <ac:picMk id="7" creationId="{06B1E976-355E-CEC9-7FBD-64734BF3C2A4}"/>
          </ac:picMkLst>
        </pc:picChg>
        <pc:picChg chg="del mod">
          <ac:chgData name="John Elmertoft" userId="7b5ccaf5-7184-4a55-9359-196736e95c91" providerId="ADAL" clId="{B94117BF-0F19-45E0-A1BF-BA0DF40DC2C5}" dt="2022-12-06T08:10:41.096" v="4876" actId="478"/>
          <ac:picMkLst>
            <pc:docMk/>
            <pc:sldMk cId="1330290900" sldId="400"/>
            <ac:picMk id="9" creationId="{99416038-EA4E-F9AA-9BDF-57621A3C5196}"/>
          </ac:picMkLst>
        </pc:picChg>
        <pc:picChg chg="add del mod">
          <ac:chgData name="John Elmertoft" userId="7b5ccaf5-7184-4a55-9359-196736e95c91" providerId="ADAL" clId="{B94117BF-0F19-45E0-A1BF-BA0DF40DC2C5}" dt="2022-12-06T08:14:20.579" v="4880" actId="478"/>
          <ac:picMkLst>
            <pc:docMk/>
            <pc:sldMk cId="1330290900" sldId="400"/>
            <ac:picMk id="12" creationId="{537EBB08-4B0A-F61C-14AF-6EB3F29906B0}"/>
          </ac:picMkLst>
        </pc:picChg>
        <pc:picChg chg="add mod ord">
          <ac:chgData name="John Elmertoft" userId="7b5ccaf5-7184-4a55-9359-196736e95c91" providerId="ADAL" clId="{B94117BF-0F19-45E0-A1BF-BA0DF40DC2C5}" dt="2022-12-06T08:25:09.647" v="4954" actId="167"/>
          <ac:picMkLst>
            <pc:docMk/>
            <pc:sldMk cId="1330290900" sldId="400"/>
            <ac:picMk id="14" creationId="{B03DCAAF-C119-6AC3-8E72-FAEB2873945A}"/>
          </ac:picMkLst>
        </pc:picChg>
      </pc:sldChg>
      <pc:sldChg chg="ord">
        <pc:chgData name="John Elmertoft" userId="7b5ccaf5-7184-4a55-9359-196736e95c91" providerId="ADAL" clId="{B94117BF-0F19-45E0-A1BF-BA0DF40DC2C5}" dt="2022-12-06T08:30:27.728" v="4958"/>
        <pc:sldMkLst>
          <pc:docMk/>
          <pc:sldMk cId="4045022538" sldId="401"/>
        </pc:sldMkLst>
      </pc:sldChg>
      <pc:sldChg chg="ord">
        <pc:chgData name="John Elmertoft" userId="7b5ccaf5-7184-4a55-9359-196736e95c91" providerId="ADAL" clId="{B94117BF-0F19-45E0-A1BF-BA0DF40DC2C5}" dt="2022-12-06T08:30:27.728" v="4958"/>
        <pc:sldMkLst>
          <pc:docMk/>
          <pc:sldMk cId="391326196" sldId="405"/>
        </pc:sldMkLst>
      </pc:sldChg>
      <pc:sldChg chg="del">
        <pc:chgData name="John Elmertoft" userId="7b5ccaf5-7184-4a55-9359-196736e95c91" providerId="ADAL" clId="{B94117BF-0F19-45E0-A1BF-BA0DF40DC2C5}" dt="2022-11-24T09:40:54.721" v="1936" actId="2696"/>
        <pc:sldMkLst>
          <pc:docMk/>
          <pc:sldMk cId="3112776102" sldId="422"/>
        </pc:sldMkLst>
      </pc:sldChg>
      <pc:sldChg chg="del">
        <pc:chgData name="John Elmertoft" userId="7b5ccaf5-7184-4a55-9359-196736e95c91" providerId="ADAL" clId="{B94117BF-0F19-45E0-A1BF-BA0DF40DC2C5}" dt="2022-11-24T09:42:12.026" v="1946" actId="47"/>
        <pc:sldMkLst>
          <pc:docMk/>
          <pc:sldMk cId="2197921118" sldId="425"/>
        </pc:sldMkLst>
      </pc:sldChg>
      <pc:sldChg chg="del">
        <pc:chgData name="John Elmertoft" userId="7b5ccaf5-7184-4a55-9359-196736e95c91" providerId="ADAL" clId="{B94117BF-0F19-45E0-A1BF-BA0DF40DC2C5}" dt="2022-11-24T09:42:26.646" v="1947" actId="47"/>
        <pc:sldMkLst>
          <pc:docMk/>
          <pc:sldMk cId="184286948" sldId="426"/>
        </pc:sldMkLst>
      </pc:sldChg>
      <pc:sldChg chg="del">
        <pc:chgData name="John Elmertoft" userId="7b5ccaf5-7184-4a55-9359-196736e95c91" providerId="ADAL" clId="{B94117BF-0F19-45E0-A1BF-BA0DF40DC2C5}" dt="2022-11-24T09:41:37.701" v="1944" actId="47"/>
        <pc:sldMkLst>
          <pc:docMk/>
          <pc:sldMk cId="2780771625" sldId="610"/>
        </pc:sldMkLst>
      </pc:sldChg>
      <pc:sldChg chg="del">
        <pc:chgData name="John Elmertoft" userId="7b5ccaf5-7184-4a55-9359-196736e95c91" providerId="ADAL" clId="{B94117BF-0F19-45E0-A1BF-BA0DF40DC2C5}" dt="2022-11-24T09:41:19.524" v="1938" actId="47"/>
        <pc:sldMkLst>
          <pc:docMk/>
          <pc:sldMk cId="1109098018" sldId="710"/>
        </pc:sldMkLst>
      </pc:sldChg>
      <pc:sldChg chg="del">
        <pc:chgData name="John Elmertoft" userId="7b5ccaf5-7184-4a55-9359-196736e95c91" providerId="ADAL" clId="{B94117BF-0F19-45E0-A1BF-BA0DF40DC2C5}" dt="2022-11-24T09:41:28.768" v="1941" actId="47"/>
        <pc:sldMkLst>
          <pc:docMk/>
          <pc:sldMk cId="3782509288" sldId="711"/>
        </pc:sldMkLst>
      </pc:sldChg>
      <pc:sldChg chg="del">
        <pc:chgData name="John Elmertoft" userId="7b5ccaf5-7184-4a55-9359-196736e95c91" providerId="ADAL" clId="{B94117BF-0F19-45E0-A1BF-BA0DF40DC2C5}" dt="2022-11-24T09:41:31.573" v="1942" actId="47"/>
        <pc:sldMkLst>
          <pc:docMk/>
          <pc:sldMk cId="2333378378" sldId="761"/>
        </pc:sldMkLst>
      </pc:sldChg>
      <pc:sldChg chg="del">
        <pc:chgData name="John Elmertoft" userId="7b5ccaf5-7184-4a55-9359-196736e95c91" providerId="ADAL" clId="{B94117BF-0F19-45E0-A1BF-BA0DF40DC2C5}" dt="2022-11-24T09:41:33.060" v="1943" actId="47"/>
        <pc:sldMkLst>
          <pc:docMk/>
          <pc:sldMk cId="1043160034" sldId="762"/>
        </pc:sldMkLst>
      </pc:sldChg>
      <pc:sldChg chg="del">
        <pc:chgData name="John Elmertoft" userId="7b5ccaf5-7184-4a55-9359-196736e95c91" providerId="ADAL" clId="{B94117BF-0F19-45E0-A1BF-BA0DF40DC2C5}" dt="2022-11-24T09:41:25.461" v="1940" actId="47"/>
        <pc:sldMkLst>
          <pc:docMk/>
          <pc:sldMk cId="1476260470" sldId="852"/>
        </pc:sldMkLst>
      </pc:sldChg>
      <pc:sldChg chg="del">
        <pc:chgData name="John Elmertoft" userId="7b5ccaf5-7184-4a55-9359-196736e95c91" providerId="ADAL" clId="{B94117BF-0F19-45E0-A1BF-BA0DF40DC2C5}" dt="2022-11-24T09:39:40.124" v="1913" actId="47"/>
        <pc:sldMkLst>
          <pc:docMk/>
          <pc:sldMk cId="1228871629" sldId="897"/>
        </pc:sldMkLst>
      </pc:sldChg>
      <pc:sldChg chg="addSp delSp modSp del mod ord delAnim modAnim">
        <pc:chgData name="John Elmertoft" userId="7b5ccaf5-7184-4a55-9359-196736e95c91" providerId="ADAL" clId="{B94117BF-0F19-45E0-A1BF-BA0DF40DC2C5}" dt="2022-11-28T13:16:57.950" v="3781" actId="47"/>
        <pc:sldMkLst>
          <pc:docMk/>
          <pc:sldMk cId="2225634992" sldId="900"/>
        </pc:sldMkLst>
        <pc:spChg chg="del">
          <ac:chgData name="John Elmertoft" userId="7b5ccaf5-7184-4a55-9359-196736e95c91" providerId="ADAL" clId="{B94117BF-0F19-45E0-A1BF-BA0DF40DC2C5}" dt="2022-11-28T13:08:25.301" v="3611" actId="478"/>
          <ac:spMkLst>
            <pc:docMk/>
            <pc:sldMk cId="2225634992" sldId="900"/>
            <ac:spMk id="2" creationId="{09CFAEED-D7B0-4274-BFAC-11C46B10E85B}"/>
          </ac:spMkLst>
        </pc:spChg>
        <pc:spChg chg="del mod">
          <ac:chgData name="John Elmertoft" userId="7b5ccaf5-7184-4a55-9359-196736e95c91" providerId="ADAL" clId="{B94117BF-0F19-45E0-A1BF-BA0DF40DC2C5}" dt="2022-11-28T13:10:22.965" v="3641" actId="478"/>
          <ac:spMkLst>
            <pc:docMk/>
            <pc:sldMk cId="2225634992" sldId="900"/>
            <ac:spMk id="3" creationId="{98E74868-0BA1-4C90-9D86-634E1D585582}"/>
          </ac:spMkLst>
        </pc:spChg>
        <pc:spChg chg="add del mod">
          <ac:chgData name="John Elmertoft" userId="7b5ccaf5-7184-4a55-9359-196736e95c91" providerId="ADAL" clId="{B94117BF-0F19-45E0-A1BF-BA0DF40DC2C5}" dt="2022-11-28T13:10:46.918" v="3651" actId="478"/>
          <ac:spMkLst>
            <pc:docMk/>
            <pc:sldMk cId="2225634992" sldId="900"/>
            <ac:spMk id="4" creationId="{220B9653-B462-47BD-B9BD-D55527352DE1}"/>
          </ac:spMkLst>
        </pc:spChg>
        <pc:spChg chg="add del mod">
          <ac:chgData name="John Elmertoft" userId="7b5ccaf5-7184-4a55-9359-196736e95c91" providerId="ADAL" clId="{B94117BF-0F19-45E0-A1BF-BA0DF40DC2C5}" dt="2022-11-28T13:10:31.101" v="3642" actId="478"/>
          <ac:spMkLst>
            <pc:docMk/>
            <pc:sldMk cId="2225634992" sldId="900"/>
            <ac:spMk id="11" creationId="{5B7CEC0A-7B46-0E59-5745-0E845552FC2B}"/>
          </ac:spMkLst>
        </pc:spChg>
        <pc:spChg chg="del mod">
          <ac:chgData name="John Elmertoft" userId="7b5ccaf5-7184-4a55-9359-196736e95c91" providerId="ADAL" clId="{B94117BF-0F19-45E0-A1BF-BA0DF40DC2C5}" dt="2022-11-28T13:10:41.760" v="3648" actId="478"/>
          <ac:spMkLst>
            <pc:docMk/>
            <pc:sldMk cId="2225634992" sldId="900"/>
            <ac:spMk id="33" creationId="{B55F859C-2062-484D-8AFE-B02B9DA68F69}"/>
          </ac:spMkLst>
        </pc:spChg>
        <pc:spChg chg="del">
          <ac:chgData name="John Elmertoft" userId="7b5ccaf5-7184-4a55-9359-196736e95c91" providerId="ADAL" clId="{B94117BF-0F19-45E0-A1BF-BA0DF40DC2C5}" dt="2022-11-28T13:10:33.478" v="3643" actId="478"/>
          <ac:spMkLst>
            <pc:docMk/>
            <pc:sldMk cId="2225634992" sldId="900"/>
            <ac:spMk id="35" creationId="{7BFA0205-0B4A-47FB-B3B1-29A7ABDED83E}"/>
          </ac:spMkLst>
        </pc:spChg>
        <pc:picChg chg="del mod">
          <ac:chgData name="John Elmertoft" userId="7b5ccaf5-7184-4a55-9359-196736e95c91" providerId="ADAL" clId="{B94117BF-0F19-45E0-A1BF-BA0DF40DC2C5}" dt="2022-11-28T13:10:09.169" v="3622" actId="478"/>
          <ac:picMkLst>
            <pc:docMk/>
            <pc:sldMk cId="2225634992" sldId="900"/>
            <ac:picMk id="5" creationId="{496C5BC7-7E2A-495E-B66B-511422678D3F}"/>
          </ac:picMkLst>
        </pc:picChg>
        <pc:picChg chg="add mod">
          <ac:chgData name="John Elmertoft" userId="7b5ccaf5-7184-4a55-9359-196736e95c91" providerId="ADAL" clId="{B94117BF-0F19-45E0-A1BF-BA0DF40DC2C5}" dt="2022-11-28T13:10:58.765" v="3689" actId="1037"/>
          <ac:picMkLst>
            <pc:docMk/>
            <pc:sldMk cId="2225634992" sldId="900"/>
            <ac:picMk id="15" creationId="{A2752367-1F8B-63DA-BBE1-BF8744E067D6}"/>
          </ac:picMkLst>
        </pc:picChg>
        <pc:cxnChg chg="del">
          <ac:chgData name="John Elmertoft" userId="7b5ccaf5-7184-4a55-9359-196736e95c91" providerId="ADAL" clId="{B94117BF-0F19-45E0-A1BF-BA0DF40DC2C5}" dt="2022-11-28T13:10:20.712" v="3639" actId="478"/>
          <ac:cxnSpMkLst>
            <pc:docMk/>
            <pc:sldMk cId="2225634992" sldId="900"/>
            <ac:cxnSpMk id="6" creationId="{03760F5A-55E5-474A-8081-27E6DDF03666}"/>
          </ac:cxnSpMkLst>
        </pc:cxnChg>
        <pc:cxnChg chg="del">
          <ac:chgData name="John Elmertoft" userId="7b5ccaf5-7184-4a55-9359-196736e95c91" providerId="ADAL" clId="{B94117BF-0F19-45E0-A1BF-BA0DF40DC2C5}" dt="2022-11-28T13:10:44.116" v="3649" actId="478"/>
          <ac:cxnSpMkLst>
            <pc:docMk/>
            <pc:sldMk cId="2225634992" sldId="900"/>
            <ac:cxnSpMk id="7" creationId="{B966FB80-B1A1-40DB-9F8A-12503591EB3F}"/>
          </ac:cxnSpMkLst>
        </pc:cxnChg>
        <pc:cxnChg chg="del">
          <ac:chgData name="John Elmertoft" userId="7b5ccaf5-7184-4a55-9359-196736e95c91" providerId="ADAL" clId="{B94117BF-0F19-45E0-A1BF-BA0DF40DC2C5}" dt="2022-11-28T13:10:45.324" v="3650" actId="478"/>
          <ac:cxnSpMkLst>
            <pc:docMk/>
            <pc:sldMk cId="2225634992" sldId="900"/>
            <ac:cxnSpMk id="8" creationId="{1DF00439-A5D7-403D-B222-9AC8CFB3544F}"/>
          </ac:cxnSpMkLst>
        </pc:cxnChg>
        <pc:cxnChg chg="del mod">
          <ac:chgData name="John Elmertoft" userId="7b5ccaf5-7184-4a55-9359-196736e95c91" providerId="ADAL" clId="{B94117BF-0F19-45E0-A1BF-BA0DF40DC2C5}" dt="2022-11-28T13:10:38.456" v="3646" actId="478"/>
          <ac:cxnSpMkLst>
            <pc:docMk/>
            <pc:sldMk cId="2225634992" sldId="900"/>
            <ac:cxnSpMk id="12" creationId="{355F0BEF-95D1-48D8-B378-E7E18E94F691}"/>
          </ac:cxnSpMkLst>
        </pc:cxnChg>
        <pc:cxnChg chg="del">
          <ac:chgData name="John Elmertoft" userId="7b5ccaf5-7184-4a55-9359-196736e95c91" providerId="ADAL" clId="{B94117BF-0F19-45E0-A1BF-BA0DF40DC2C5}" dt="2022-11-28T13:10:35.450" v="3644" actId="478"/>
          <ac:cxnSpMkLst>
            <pc:docMk/>
            <pc:sldMk cId="2225634992" sldId="900"/>
            <ac:cxnSpMk id="14" creationId="{480376BB-7B32-48A5-84C6-E30C0C8A7824}"/>
          </ac:cxnSpMkLst>
        </pc:cxnChg>
        <pc:cxnChg chg="del">
          <ac:chgData name="John Elmertoft" userId="7b5ccaf5-7184-4a55-9359-196736e95c91" providerId="ADAL" clId="{B94117BF-0F19-45E0-A1BF-BA0DF40DC2C5}" dt="2022-11-28T13:10:36.921" v="3645" actId="478"/>
          <ac:cxnSpMkLst>
            <pc:docMk/>
            <pc:sldMk cId="2225634992" sldId="900"/>
            <ac:cxnSpMk id="17" creationId="{4CB03AF5-CDF7-45E8-B5F4-23CB720112D3}"/>
          </ac:cxnSpMkLst>
        </pc:cxnChg>
        <pc:cxnChg chg="del">
          <ac:chgData name="John Elmertoft" userId="7b5ccaf5-7184-4a55-9359-196736e95c91" providerId="ADAL" clId="{B94117BF-0F19-45E0-A1BF-BA0DF40DC2C5}" dt="2022-11-28T13:10:39.702" v="3647" actId="478"/>
          <ac:cxnSpMkLst>
            <pc:docMk/>
            <pc:sldMk cId="2225634992" sldId="900"/>
            <ac:cxnSpMk id="20" creationId="{63E41A37-2DD7-4A11-BD56-C24B0678675A}"/>
          </ac:cxnSpMkLst>
        </pc:cxnChg>
        <pc:cxnChg chg="del mod">
          <ac:chgData name="John Elmertoft" userId="7b5ccaf5-7184-4a55-9359-196736e95c91" providerId="ADAL" clId="{B94117BF-0F19-45E0-A1BF-BA0DF40DC2C5}" dt="2022-11-28T13:10:19.478" v="3638" actId="478"/>
          <ac:cxnSpMkLst>
            <pc:docMk/>
            <pc:sldMk cId="2225634992" sldId="900"/>
            <ac:cxnSpMk id="24" creationId="{847C7596-6903-4A25-A4EE-209B1C0EE678}"/>
          </ac:cxnSpMkLst>
        </pc:cxnChg>
        <pc:cxnChg chg="del">
          <ac:chgData name="John Elmertoft" userId="7b5ccaf5-7184-4a55-9359-196736e95c91" providerId="ADAL" clId="{B94117BF-0F19-45E0-A1BF-BA0DF40DC2C5}" dt="2022-11-28T13:10:10.770" v="3623" actId="478"/>
          <ac:cxnSpMkLst>
            <pc:docMk/>
            <pc:sldMk cId="2225634992" sldId="900"/>
            <ac:cxnSpMk id="36" creationId="{AEA5AD8C-BDA3-4A9E-8928-6C8414887EA6}"/>
          </ac:cxnSpMkLst>
        </pc:cxnChg>
      </pc:sldChg>
      <pc:sldChg chg="del">
        <pc:chgData name="John Elmertoft" userId="7b5ccaf5-7184-4a55-9359-196736e95c91" providerId="ADAL" clId="{B94117BF-0F19-45E0-A1BF-BA0DF40DC2C5}" dt="2022-11-24T09:41:05.707" v="1937" actId="2696"/>
        <pc:sldMkLst>
          <pc:docMk/>
          <pc:sldMk cId="2347065518" sldId="901"/>
        </pc:sldMkLst>
      </pc:sldChg>
      <pc:sldChg chg="addSp delSp modSp add del mod ord delAnim modAnim">
        <pc:chgData name="John Elmertoft" userId="7b5ccaf5-7184-4a55-9359-196736e95c91" providerId="ADAL" clId="{B94117BF-0F19-45E0-A1BF-BA0DF40DC2C5}" dt="2022-11-28T13:19:33.446" v="3856" actId="47"/>
        <pc:sldMkLst>
          <pc:docMk/>
          <pc:sldMk cId="3358854507" sldId="918"/>
        </pc:sldMkLst>
        <pc:spChg chg="del">
          <ac:chgData name="John Elmertoft" userId="7b5ccaf5-7184-4a55-9359-196736e95c91" providerId="ADAL" clId="{B94117BF-0F19-45E0-A1BF-BA0DF40DC2C5}" dt="2022-11-24T12:39:07.658" v="1999" actId="478"/>
          <ac:spMkLst>
            <pc:docMk/>
            <pc:sldMk cId="3358854507" sldId="918"/>
            <ac:spMk id="5" creationId="{906390CC-9A0D-4563-9678-05F50F5A93A9}"/>
          </ac:spMkLst>
        </pc:spChg>
        <pc:picChg chg="add mod">
          <ac:chgData name="John Elmertoft" userId="7b5ccaf5-7184-4a55-9359-196736e95c91" providerId="ADAL" clId="{B94117BF-0F19-45E0-A1BF-BA0DF40DC2C5}" dt="2022-11-24T09:39:27.041" v="1912" actId="1076"/>
          <ac:picMkLst>
            <pc:docMk/>
            <pc:sldMk cId="3358854507" sldId="918"/>
            <ac:picMk id="6" creationId="{AB0CBE82-511D-F4DF-5136-E0C7080B5FDE}"/>
          </ac:picMkLst>
        </pc:picChg>
      </pc:sldChg>
      <pc:sldChg chg="del">
        <pc:chgData name="John Elmertoft" userId="7b5ccaf5-7184-4a55-9359-196736e95c91" providerId="ADAL" clId="{B94117BF-0F19-45E0-A1BF-BA0DF40DC2C5}" dt="2022-11-24T09:41:22.180" v="1939" actId="47"/>
        <pc:sldMkLst>
          <pc:docMk/>
          <pc:sldMk cId="4123637478" sldId="919"/>
        </pc:sldMkLst>
      </pc:sldChg>
      <pc:sldChg chg="del">
        <pc:chgData name="John Elmertoft" userId="7b5ccaf5-7184-4a55-9359-196736e95c91" providerId="ADAL" clId="{B94117BF-0F19-45E0-A1BF-BA0DF40DC2C5}" dt="2022-11-24T09:42:40.782" v="1949" actId="47"/>
        <pc:sldMkLst>
          <pc:docMk/>
          <pc:sldMk cId="2610176163" sldId="2052"/>
        </pc:sldMkLst>
      </pc:sldChg>
      <pc:sldChg chg="modNotesTx">
        <pc:chgData name="John Elmertoft" userId="7b5ccaf5-7184-4a55-9359-196736e95c91" providerId="ADAL" clId="{B94117BF-0F19-45E0-A1BF-BA0DF40DC2C5}" dt="2022-11-25T12:31:24.334" v="3088" actId="20577"/>
        <pc:sldMkLst>
          <pc:docMk/>
          <pc:sldMk cId="1566921051" sldId="2159"/>
        </pc:sldMkLst>
      </pc:sldChg>
      <pc:sldChg chg="modSp mod">
        <pc:chgData name="John Elmertoft" userId="7b5ccaf5-7184-4a55-9359-196736e95c91" providerId="ADAL" clId="{B94117BF-0F19-45E0-A1BF-BA0DF40DC2C5}" dt="2022-12-01T13:01:08.284" v="4675" actId="1035"/>
        <pc:sldMkLst>
          <pc:docMk/>
          <pc:sldMk cId="969037063" sldId="2160"/>
        </pc:sldMkLst>
        <pc:spChg chg="mod">
          <ac:chgData name="John Elmertoft" userId="7b5ccaf5-7184-4a55-9359-196736e95c91" providerId="ADAL" clId="{B94117BF-0F19-45E0-A1BF-BA0DF40DC2C5}" dt="2022-12-01T13:01:08.284" v="4675" actId="1035"/>
          <ac:spMkLst>
            <pc:docMk/>
            <pc:sldMk cId="969037063" sldId="2160"/>
            <ac:spMk id="3" creationId="{AF832523-44AB-7549-F786-AC81F8C6F430}"/>
          </ac:spMkLst>
        </pc:spChg>
      </pc:sldChg>
      <pc:sldChg chg="addSp delSp modSp mod ord">
        <pc:chgData name="John Elmertoft" userId="7b5ccaf5-7184-4a55-9359-196736e95c91" providerId="ADAL" clId="{B94117BF-0F19-45E0-A1BF-BA0DF40DC2C5}" dt="2022-11-28T13:11:48.941" v="3701"/>
        <pc:sldMkLst>
          <pc:docMk/>
          <pc:sldMk cId="3273900328" sldId="2172"/>
        </pc:sldMkLst>
        <pc:spChg chg="mod">
          <ac:chgData name="John Elmertoft" userId="7b5ccaf5-7184-4a55-9359-196736e95c91" providerId="ADAL" clId="{B94117BF-0F19-45E0-A1BF-BA0DF40DC2C5}" dt="2022-11-24T09:44:20.957" v="1967" actId="20577"/>
          <ac:spMkLst>
            <pc:docMk/>
            <pc:sldMk cId="3273900328" sldId="2172"/>
            <ac:spMk id="2" creationId="{EDEFC575-858B-3433-8D7D-4B9BBE074490}"/>
          </ac:spMkLst>
        </pc:spChg>
        <pc:spChg chg="del mod">
          <ac:chgData name="John Elmertoft" userId="7b5ccaf5-7184-4a55-9359-196736e95c91" providerId="ADAL" clId="{B94117BF-0F19-45E0-A1BF-BA0DF40DC2C5}" dt="2022-11-24T09:44:44.102" v="1997" actId="478"/>
          <ac:spMkLst>
            <pc:docMk/>
            <pc:sldMk cId="3273900328" sldId="2172"/>
            <ac:spMk id="12" creationId="{C54F08BC-614A-27E2-41AF-C6F44A21AC48}"/>
          </ac:spMkLst>
        </pc:spChg>
        <pc:picChg chg="add mod">
          <ac:chgData name="John Elmertoft" userId="7b5ccaf5-7184-4a55-9359-196736e95c91" providerId="ADAL" clId="{B94117BF-0F19-45E0-A1BF-BA0DF40DC2C5}" dt="2022-11-24T09:38:57.888" v="1909" actId="1076"/>
          <ac:picMkLst>
            <pc:docMk/>
            <pc:sldMk cId="3273900328" sldId="2172"/>
            <ac:picMk id="3" creationId="{295A2132-105C-32C6-653E-6B49DCEADC60}"/>
          </ac:picMkLst>
        </pc:picChg>
      </pc:sldChg>
      <pc:sldChg chg="modSp mod">
        <pc:chgData name="John Elmertoft" userId="7b5ccaf5-7184-4a55-9359-196736e95c91" providerId="ADAL" clId="{B94117BF-0F19-45E0-A1BF-BA0DF40DC2C5}" dt="2022-11-24T12:51:50.987" v="2256" actId="20577"/>
        <pc:sldMkLst>
          <pc:docMk/>
          <pc:sldMk cId="42042866" sldId="2193"/>
        </pc:sldMkLst>
        <pc:spChg chg="mod">
          <ac:chgData name="John Elmertoft" userId="7b5ccaf5-7184-4a55-9359-196736e95c91" providerId="ADAL" clId="{B94117BF-0F19-45E0-A1BF-BA0DF40DC2C5}" dt="2022-11-24T12:51:50.987" v="2256" actId="20577"/>
          <ac:spMkLst>
            <pc:docMk/>
            <pc:sldMk cId="42042866" sldId="2193"/>
            <ac:spMk id="3" creationId="{82130D8D-D025-6291-7B55-7085D71828E7}"/>
          </ac:spMkLst>
        </pc:spChg>
      </pc:sldChg>
      <pc:sldChg chg="addSp delSp modSp mod ord">
        <pc:chgData name="John Elmertoft" userId="7b5ccaf5-7184-4a55-9359-196736e95c91" providerId="ADAL" clId="{B94117BF-0F19-45E0-A1BF-BA0DF40DC2C5}" dt="2022-11-23T10:01:18.075" v="37" actId="1076"/>
        <pc:sldMkLst>
          <pc:docMk/>
          <pc:sldMk cId="2168641055" sldId="2227"/>
        </pc:sldMkLst>
        <pc:spChg chg="mod">
          <ac:chgData name="John Elmertoft" userId="7b5ccaf5-7184-4a55-9359-196736e95c91" providerId="ADAL" clId="{B94117BF-0F19-45E0-A1BF-BA0DF40DC2C5}" dt="2022-11-23T10:01:18.075" v="37" actId="1076"/>
          <ac:spMkLst>
            <pc:docMk/>
            <pc:sldMk cId="2168641055" sldId="2227"/>
            <ac:spMk id="3" creationId="{0A9928C4-9427-C60C-E51E-DD09D6C0570B}"/>
          </ac:spMkLst>
        </pc:spChg>
        <pc:graphicFrameChg chg="mod">
          <ac:chgData name="John Elmertoft" userId="7b5ccaf5-7184-4a55-9359-196736e95c91" providerId="ADAL" clId="{B94117BF-0F19-45E0-A1BF-BA0DF40DC2C5}" dt="2022-11-23T09:53:33.177" v="12" actId="478"/>
          <ac:graphicFrameMkLst>
            <pc:docMk/>
            <pc:sldMk cId="2168641055" sldId="2227"/>
            <ac:graphicFrameMk id="15" creationId="{37592C91-765C-C294-C0F7-769F19DB70D2}"/>
          </ac:graphicFrameMkLst>
        </pc:graphicFrameChg>
        <pc:picChg chg="add del">
          <ac:chgData name="John Elmertoft" userId="7b5ccaf5-7184-4a55-9359-196736e95c91" providerId="ADAL" clId="{B94117BF-0F19-45E0-A1BF-BA0DF40DC2C5}" dt="2022-11-23T09:52:58.611" v="5"/>
          <ac:picMkLst>
            <pc:docMk/>
            <pc:sldMk cId="2168641055" sldId="2227"/>
            <ac:picMk id="2" creationId="{43EFFA2E-665E-3FE7-82AF-1C62FB41253D}"/>
          </ac:picMkLst>
        </pc:picChg>
      </pc:sldChg>
      <pc:sldChg chg="addSp delSp modSp del mod">
        <pc:chgData name="John Elmertoft" userId="7b5ccaf5-7184-4a55-9359-196736e95c91" providerId="ADAL" clId="{B94117BF-0F19-45E0-A1BF-BA0DF40DC2C5}" dt="2022-11-23T09:50:48.686" v="2" actId="47"/>
        <pc:sldMkLst>
          <pc:docMk/>
          <pc:sldMk cId="2586710167" sldId="2229"/>
        </pc:sldMkLst>
        <pc:spChg chg="del">
          <ac:chgData name="John Elmertoft" userId="7b5ccaf5-7184-4a55-9359-196736e95c91" providerId="ADAL" clId="{B94117BF-0F19-45E0-A1BF-BA0DF40DC2C5}" dt="2022-11-23T09:50:25.254" v="0" actId="478"/>
          <ac:spMkLst>
            <pc:docMk/>
            <pc:sldMk cId="2586710167" sldId="2229"/>
            <ac:spMk id="3" creationId="{C2533A76-6C35-4835-5A36-57C0D6CA3D49}"/>
          </ac:spMkLst>
        </pc:spChg>
        <pc:spChg chg="add mod">
          <ac:chgData name="John Elmertoft" userId="7b5ccaf5-7184-4a55-9359-196736e95c91" providerId="ADAL" clId="{B94117BF-0F19-45E0-A1BF-BA0DF40DC2C5}" dt="2022-11-23T09:50:25.254" v="0" actId="478"/>
          <ac:spMkLst>
            <pc:docMk/>
            <pc:sldMk cId="2586710167" sldId="2229"/>
            <ac:spMk id="7" creationId="{B3BE681A-9F2D-489F-3060-7FF4F416D74C}"/>
          </ac:spMkLst>
        </pc:spChg>
      </pc:sldChg>
      <pc:sldChg chg="modSp mod ord">
        <pc:chgData name="John Elmertoft" userId="7b5ccaf5-7184-4a55-9359-196736e95c91" providerId="ADAL" clId="{B94117BF-0F19-45E0-A1BF-BA0DF40DC2C5}" dt="2022-12-06T08:30:27.728" v="4958"/>
        <pc:sldMkLst>
          <pc:docMk/>
          <pc:sldMk cId="1394687306" sldId="2244"/>
        </pc:sldMkLst>
        <pc:spChg chg="mod">
          <ac:chgData name="John Elmertoft" userId="7b5ccaf5-7184-4a55-9359-196736e95c91" providerId="ADAL" clId="{B94117BF-0F19-45E0-A1BF-BA0DF40DC2C5}" dt="2022-12-01T13:07:28.143" v="4692" actId="255"/>
          <ac:spMkLst>
            <pc:docMk/>
            <pc:sldMk cId="1394687306" sldId="2244"/>
            <ac:spMk id="2" creationId="{842A8628-131C-3C1C-6D2C-D262723CF060}"/>
          </ac:spMkLst>
        </pc:spChg>
      </pc:sldChg>
      <pc:sldChg chg="addSp delSp modSp mod">
        <pc:chgData name="John Elmertoft" userId="7b5ccaf5-7184-4a55-9359-196736e95c91" providerId="ADAL" clId="{B94117BF-0F19-45E0-A1BF-BA0DF40DC2C5}" dt="2022-11-28T13:19:31.425" v="3855" actId="1036"/>
        <pc:sldMkLst>
          <pc:docMk/>
          <pc:sldMk cId="1553613751" sldId="2246"/>
        </pc:sldMkLst>
        <pc:spChg chg="mod">
          <ac:chgData name="John Elmertoft" userId="7b5ccaf5-7184-4a55-9359-196736e95c91" providerId="ADAL" clId="{B94117BF-0F19-45E0-A1BF-BA0DF40DC2C5}" dt="2022-11-23T11:41:13.610" v="765" actId="5793"/>
          <ac:spMkLst>
            <pc:docMk/>
            <pc:sldMk cId="1553613751" sldId="2246"/>
            <ac:spMk id="3" creationId="{586BC73C-74D2-4C66-89ED-8CA37360ADDE}"/>
          </ac:spMkLst>
        </pc:spChg>
        <pc:picChg chg="add del mod">
          <ac:chgData name="John Elmertoft" userId="7b5ccaf5-7184-4a55-9359-196736e95c91" providerId="ADAL" clId="{B94117BF-0F19-45E0-A1BF-BA0DF40DC2C5}" dt="2022-11-28T13:18:56.962" v="3803" actId="22"/>
          <ac:picMkLst>
            <pc:docMk/>
            <pc:sldMk cId="1553613751" sldId="2246"/>
            <ac:picMk id="8" creationId="{A443AA26-B3FD-4BAF-9FD2-9CC160864356}"/>
          </ac:picMkLst>
        </pc:picChg>
        <pc:picChg chg="add mod">
          <ac:chgData name="John Elmertoft" userId="7b5ccaf5-7184-4a55-9359-196736e95c91" providerId="ADAL" clId="{B94117BF-0F19-45E0-A1BF-BA0DF40DC2C5}" dt="2022-11-28T13:19:31.425" v="3855" actId="1036"/>
          <ac:picMkLst>
            <pc:docMk/>
            <pc:sldMk cId="1553613751" sldId="2246"/>
            <ac:picMk id="10" creationId="{982FC208-0192-0133-9E16-B58720CEF7AA}"/>
          </ac:picMkLst>
        </pc:picChg>
      </pc:sldChg>
      <pc:sldChg chg="addSp delSp modSp mod ord modClrScheme modAnim chgLayout">
        <pc:chgData name="John Elmertoft" userId="7b5ccaf5-7184-4a55-9359-196736e95c91" providerId="ADAL" clId="{B94117BF-0F19-45E0-A1BF-BA0DF40DC2C5}" dt="2022-12-06T08:36:12.009" v="5108" actId="20577"/>
        <pc:sldMkLst>
          <pc:docMk/>
          <pc:sldMk cId="784749441" sldId="2247"/>
        </pc:sldMkLst>
        <pc:spChg chg="mod ord">
          <ac:chgData name="John Elmertoft" userId="7b5ccaf5-7184-4a55-9359-196736e95c91" providerId="ADAL" clId="{B94117BF-0F19-45E0-A1BF-BA0DF40DC2C5}" dt="2022-11-23T11:40:02.712" v="762" actId="26606"/>
          <ac:spMkLst>
            <pc:docMk/>
            <pc:sldMk cId="784749441" sldId="2247"/>
            <ac:spMk id="2" creationId="{BA59277A-12B4-4303-96FA-62E5C9AF5195}"/>
          </ac:spMkLst>
        </pc:spChg>
        <pc:spChg chg="add del">
          <ac:chgData name="John Elmertoft" userId="7b5ccaf5-7184-4a55-9359-196736e95c91" providerId="ADAL" clId="{B94117BF-0F19-45E0-A1BF-BA0DF40DC2C5}" dt="2022-11-23T11:40:02.712" v="762" actId="26606"/>
          <ac:spMkLst>
            <pc:docMk/>
            <pc:sldMk cId="784749441" sldId="2247"/>
            <ac:spMk id="4" creationId="{71F40703-F0B2-4952-9615-C7EF0525DE39}"/>
          </ac:spMkLst>
        </pc:spChg>
        <pc:spChg chg="add mod">
          <ac:chgData name="John Elmertoft" userId="7b5ccaf5-7184-4a55-9359-196736e95c91" providerId="ADAL" clId="{B94117BF-0F19-45E0-A1BF-BA0DF40DC2C5}" dt="2022-12-06T08:36:12.009" v="5108" actId="20577"/>
          <ac:spMkLst>
            <pc:docMk/>
            <pc:sldMk cId="784749441" sldId="2247"/>
            <ac:spMk id="5" creationId="{30D685F6-1CB2-3EA0-C47B-656A0FF6279D}"/>
          </ac:spMkLst>
        </pc:spChg>
        <pc:spChg chg="del mod">
          <ac:chgData name="John Elmertoft" userId="7b5ccaf5-7184-4a55-9359-196736e95c91" providerId="ADAL" clId="{B94117BF-0F19-45E0-A1BF-BA0DF40DC2C5}" dt="2022-11-23T10:33:02.528" v="327" actId="478"/>
          <ac:spMkLst>
            <pc:docMk/>
            <pc:sldMk cId="784749441" sldId="2247"/>
            <ac:spMk id="9" creationId="{A2CE6E03-CB22-52E7-D0D6-66E93DF303B9}"/>
          </ac:spMkLst>
        </pc:spChg>
        <pc:spChg chg="del">
          <ac:chgData name="John Elmertoft" userId="7b5ccaf5-7184-4a55-9359-196736e95c91" providerId="ADAL" clId="{B94117BF-0F19-45E0-A1BF-BA0DF40DC2C5}" dt="2022-11-23T10:15:36.391" v="74" actId="478"/>
          <ac:spMkLst>
            <pc:docMk/>
            <pc:sldMk cId="784749441" sldId="2247"/>
            <ac:spMk id="14" creationId="{56D5ED7C-0A75-5CA3-C491-C06E7CA45A50}"/>
          </ac:spMkLst>
        </pc:spChg>
        <pc:spChg chg="del">
          <ac:chgData name="John Elmertoft" userId="7b5ccaf5-7184-4a55-9359-196736e95c91" providerId="ADAL" clId="{B94117BF-0F19-45E0-A1BF-BA0DF40DC2C5}" dt="2022-11-23T10:15:48.892" v="84" actId="478"/>
          <ac:spMkLst>
            <pc:docMk/>
            <pc:sldMk cId="784749441" sldId="2247"/>
            <ac:spMk id="15" creationId="{19085605-E85B-B548-1756-3AA6010CD4A0}"/>
          </ac:spMkLst>
        </pc:spChg>
        <pc:spChg chg="add del mod">
          <ac:chgData name="John Elmertoft" userId="7b5ccaf5-7184-4a55-9359-196736e95c91" providerId="ADAL" clId="{B94117BF-0F19-45E0-A1BF-BA0DF40DC2C5}" dt="2022-11-23T10:39:08.832" v="334" actId="478"/>
          <ac:spMkLst>
            <pc:docMk/>
            <pc:sldMk cId="784749441" sldId="2247"/>
            <ac:spMk id="17" creationId="{1F594517-F29F-D8EB-5851-E41F81808C62}"/>
          </ac:spMkLst>
        </pc:spChg>
        <pc:spChg chg="add del mod">
          <ac:chgData name="John Elmertoft" userId="7b5ccaf5-7184-4a55-9359-196736e95c91" providerId="ADAL" clId="{B94117BF-0F19-45E0-A1BF-BA0DF40DC2C5}" dt="2022-11-23T11:39:58.442" v="755" actId="26606"/>
          <ac:spMkLst>
            <pc:docMk/>
            <pc:sldMk cId="784749441" sldId="2247"/>
            <ac:spMk id="26" creationId="{C887F5A3-FA92-D141-2533-FE6F236B20B4}"/>
          </ac:spMkLst>
        </pc:spChg>
        <pc:spChg chg="add del mod">
          <ac:chgData name="John Elmertoft" userId="7b5ccaf5-7184-4a55-9359-196736e95c91" providerId="ADAL" clId="{B94117BF-0F19-45E0-A1BF-BA0DF40DC2C5}" dt="2022-11-23T11:40:00.011" v="757" actId="26606"/>
          <ac:spMkLst>
            <pc:docMk/>
            <pc:sldMk cId="784749441" sldId="2247"/>
            <ac:spMk id="28" creationId="{7F9A491B-7D55-BFFC-D85F-822C9A10E109}"/>
          </ac:spMkLst>
        </pc:spChg>
        <pc:spChg chg="add del mod">
          <ac:chgData name="John Elmertoft" userId="7b5ccaf5-7184-4a55-9359-196736e95c91" providerId="ADAL" clId="{B94117BF-0F19-45E0-A1BF-BA0DF40DC2C5}" dt="2022-11-23T11:40:00.011" v="757" actId="26606"/>
          <ac:spMkLst>
            <pc:docMk/>
            <pc:sldMk cId="784749441" sldId="2247"/>
            <ac:spMk id="29" creationId="{A72F74FB-1300-0E3F-20C8-436B31630D63}"/>
          </ac:spMkLst>
        </pc:spChg>
        <pc:spChg chg="add del mod">
          <ac:chgData name="John Elmertoft" userId="7b5ccaf5-7184-4a55-9359-196736e95c91" providerId="ADAL" clId="{B94117BF-0F19-45E0-A1BF-BA0DF40DC2C5}" dt="2022-11-23T11:40:00.835" v="759" actId="26606"/>
          <ac:spMkLst>
            <pc:docMk/>
            <pc:sldMk cId="784749441" sldId="2247"/>
            <ac:spMk id="31" creationId="{C887F5A3-FA92-D141-2533-FE6F236B20B4}"/>
          </ac:spMkLst>
        </pc:spChg>
        <pc:spChg chg="add del mod">
          <ac:chgData name="John Elmertoft" userId="7b5ccaf5-7184-4a55-9359-196736e95c91" providerId="ADAL" clId="{B94117BF-0F19-45E0-A1BF-BA0DF40DC2C5}" dt="2022-11-23T11:40:02.708" v="761" actId="26606"/>
          <ac:spMkLst>
            <pc:docMk/>
            <pc:sldMk cId="784749441" sldId="2247"/>
            <ac:spMk id="33" creationId="{116893CB-DC65-16FB-FA42-74D0EC6B391C}"/>
          </ac:spMkLst>
        </pc:spChg>
        <pc:spChg chg="add mod">
          <ac:chgData name="John Elmertoft" userId="7b5ccaf5-7184-4a55-9359-196736e95c91" providerId="ADAL" clId="{B94117BF-0F19-45E0-A1BF-BA0DF40DC2C5}" dt="2022-11-23T11:40:02.712" v="762" actId="26606"/>
          <ac:spMkLst>
            <pc:docMk/>
            <pc:sldMk cId="784749441" sldId="2247"/>
            <ac:spMk id="35" creationId="{C887F5A3-FA92-D141-2533-FE6F236B20B4}"/>
          </ac:spMkLst>
        </pc:spChg>
        <pc:picChg chg="del">
          <ac:chgData name="John Elmertoft" userId="7b5ccaf5-7184-4a55-9359-196736e95c91" providerId="ADAL" clId="{B94117BF-0F19-45E0-A1BF-BA0DF40DC2C5}" dt="2022-11-23T10:15:25.392" v="72" actId="478"/>
          <ac:picMkLst>
            <pc:docMk/>
            <pc:sldMk cId="784749441" sldId="2247"/>
            <ac:picMk id="6" creationId="{2DF77858-AC7E-DEA3-3529-0F15CE6A5E5C}"/>
          </ac:picMkLst>
        </pc:picChg>
        <pc:picChg chg="add del mod">
          <ac:chgData name="John Elmertoft" userId="7b5ccaf5-7184-4a55-9359-196736e95c91" providerId="ADAL" clId="{B94117BF-0F19-45E0-A1BF-BA0DF40DC2C5}" dt="2022-11-23T10:32:52.223" v="326" actId="27803"/>
          <ac:picMkLst>
            <pc:docMk/>
            <pc:sldMk cId="784749441" sldId="2247"/>
            <ac:picMk id="8" creationId="{A2CE6E03-CB22-52E7-D0D6-66E93DF303B9}"/>
          </ac:picMkLst>
        </pc:picChg>
        <pc:picChg chg="add del mod">
          <ac:chgData name="John Elmertoft" userId="7b5ccaf5-7184-4a55-9359-196736e95c91" providerId="ADAL" clId="{B94117BF-0F19-45E0-A1BF-BA0DF40DC2C5}" dt="2022-11-23T10:41:31.753" v="384" actId="478"/>
          <ac:picMkLst>
            <pc:docMk/>
            <pc:sldMk cId="784749441" sldId="2247"/>
            <ac:picMk id="11" creationId="{75BD2492-B212-176F-B624-4713CE451F43}"/>
          </ac:picMkLst>
        </pc:picChg>
        <pc:picChg chg="del">
          <ac:chgData name="John Elmertoft" userId="7b5ccaf5-7184-4a55-9359-196736e95c91" providerId="ADAL" clId="{B94117BF-0F19-45E0-A1BF-BA0DF40DC2C5}" dt="2022-11-23T10:15:31.025" v="73" actId="478"/>
          <ac:picMkLst>
            <pc:docMk/>
            <pc:sldMk cId="784749441" sldId="2247"/>
            <ac:picMk id="13" creationId="{899F8C8E-277D-C1B8-A2FE-C4145E72A214}"/>
          </ac:picMkLst>
        </pc:picChg>
        <pc:picChg chg="add del mod">
          <ac:chgData name="John Elmertoft" userId="7b5ccaf5-7184-4a55-9359-196736e95c91" providerId="ADAL" clId="{B94117BF-0F19-45E0-A1BF-BA0DF40DC2C5}" dt="2022-11-23T10:39:08.832" v="334" actId="478"/>
          <ac:picMkLst>
            <pc:docMk/>
            <pc:sldMk cId="784749441" sldId="2247"/>
            <ac:picMk id="16" creationId="{6CB31291-7A88-0B61-F8F3-5B0B09E90BE7}"/>
          </ac:picMkLst>
        </pc:picChg>
        <pc:picChg chg="add del mod">
          <ac:chgData name="John Elmertoft" userId="7b5ccaf5-7184-4a55-9359-196736e95c91" providerId="ADAL" clId="{B94117BF-0F19-45E0-A1BF-BA0DF40DC2C5}" dt="2022-11-23T10:41:30.136" v="383" actId="478"/>
          <ac:picMkLst>
            <pc:docMk/>
            <pc:sldMk cId="784749441" sldId="2247"/>
            <ac:picMk id="18" creationId="{A48E70D6-87E7-9A4C-D980-8FEA9D4382AE}"/>
          </ac:picMkLst>
        </pc:picChg>
        <pc:picChg chg="add del mod">
          <ac:chgData name="John Elmertoft" userId="7b5ccaf5-7184-4a55-9359-196736e95c91" providerId="ADAL" clId="{B94117BF-0F19-45E0-A1BF-BA0DF40DC2C5}" dt="2022-11-23T10:41:29.324" v="382" actId="478"/>
          <ac:picMkLst>
            <pc:docMk/>
            <pc:sldMk cId="784749441" sldId="2247"/>
            <ac:picMk id="19" creationId="{A4EF7EB0-B7BD-D813-A08F-D930FE09C7CF}"/>
          </ac:picMkLst>
        </pc:picChg>
        <pc:picChg chg="add del mod">
          <ac:chgData name="John Elmertoft" userId="7b5ccaf5-7184-4a55-9359-196736e95c91" providerId="ADAL" clId="{B94117BF-0F19-45E0-A1BF-BA0DF40DC2C5}" dt="2022-11-23T10:48:05.008" v="457" actId="478"/>
          <ac:picMkLst>
            <pc:docMk/>
            <pc:sldMk cId="784749441" sldId="2247"/>
            <ac:picMk id="20" creationId="{27DE9D4C-2E7E-7CC5-0AD0-F8DE65120052}"/>
          </ac:picMkLst>
        </pc:picChg>
        <pc:picChg chg="add mod">
          <ac:chgData name="John Elmertoft" userId="7b5ccaf5-7184-4a55-9359-196736e95c91" providerId="ADAL" clId="{B94117BF-0F19-45E0-A1BF-BA0DF40DC2C5}" dt="2022-11-23T11:40:02.712" v="762" actId="26606"/>
          <ac:picMkLst>
            <pc:docMk/>
            <pc:sldMk cId="784749441" sldId="2247"/>
            <ac:picMk id="21" creationId="{28B8F8AE-2037-B176-E8E2-761B9C2E997B}"/>
          </ac:picMkLst>
        </pc:picChg>
      </pc:sldChg>
      <pc:sldChg chg="addSp modSp mod ord">
        <pc:chgData name="John Elmertoft" userId="7b5ccaf5-7184-4a55-9359-196736e95c91" providerId="ADAL" clId="{B94117BF-0F19-45E0-A1BF-BA0DF40DC2C5}" dt="2022-11-30T12:40:42.625" v="4575" actId="20577"/>
        <pc:sldMkLst>
          <pc:docMk/>
          <pc:sldMk cId="1756497278" sldId="2248"/>
        </pc:sldMkLst>
        <pc:spChg chg="mod">
          <ac:chgData name="John Elmertoft" userId="7b5ccaf5-7184-4a55-9359-196736e95c91" providerId="ADAL" clId="{B94117BF-0F19-45E0-A1BF-BA0DF40DC2C5}" dt="2022-11-23T12:49:47.397" v="912"/>
          <ac:spMkLst>
            <pc:docMk/>
            <pc:sldMk cId="1756497278" sldId="2248"/>
            <ac:spMk id="2" creationId="{BA59277A-12B4-4303-96FA-62E5C9AF5195}"/>
          </ac:spMkLst>
        </pc:spChg>
        <pc:spChg chg="add mod">
          <ac:chgData name="John Elmertoft" userId="7b5ccaf5-7184-4a55-9359-196736e95c91" providerId="ADAL" clId="{B94117BF-0F19-45E0-A1BF-BA0DF40DC2C5}" dt="2022-11-30T12:40:42.625" v="4575" actId="20577"/>
          <ac:spMkLst>
            <pc:docMk/>
            <pc:sldMk cId="1756497278" sldId="2248"/>
            <ac:spMk id="3" creationId="{35078BD8-920C-0BEE-C309-14F384372099}"/>
          </ac:spMkLst>
        </pc:spChg>
        <pc:spChg chg="mod">
          <ac:chgData name="John Elmertoft" userId="7b5ccaf5-7184-4a55-9359-196736e95c91" providerId="ADAL" clId="{B94117BF-0F19-45E0-A1BF-BA0DF40DC2C5}" dt="2022-11-24T09:34:38.188" v="1905" actId="313"/>
          <ac:spMkLst>
            <pc:docMk/>
            <pc:sldMk cId="1756497278" sldId="2248"/>
            <ac:spMk id="12" creationId="{C799D5B6-EB33-D4F8-BCD8-4EF40E367AD8}"/>
          </ac:spMkLst>
        </pc:spChg>
      </pc:sldChg>
      <pc:sldChg chg="addSp modSp mod ord modAnim">
        <pc:chgData name="John Elmertoft" userId="7b5ccaf5-7184-4a55-9359-196736e95c91" providerId="ADAL" clId="{B94117BF-0F19-45E0-A1BF-BA0DF40DC2C5}" dt="2022-11-28T13:23:27.042" v="3993" actId="20577"/>
        <pc:sldMkLst>
          <pc:docMk/>
          <pc:sldMk cId="1700212944" sldId="2249"/>
        </pc:sldMkLst>
        <pc:spChg chg="mod">
          <ac:chgData name="John Elmertoft" userId="7b5ccaf5-7184-4a55-9359-196736e95c91" providerId="ADAL" clId="{B94117BF-0F19-45E0-A1BF-BA0DF40DC2C5}" dt="2022-11-23T12:49:42.180" v="911" actId="20577"/>
          <ac:spMkLst>
            <pc:docMk/>
            <pc:sldMk cId="1700212944" sldId="2249"/>
            <ac:spMk id="2" creationId="{BA59277A-12B4-4303-96FA-62E5C9AF5195}"/>
          </ac:spMkLst>
        </pc:spChg>
        <pc:spChg chg="mod">
          <ac:chgData name="John Elmertoft" userId="7b5ccaf5-7184-4a55-9359-196736e95c91" providerId="ADAL" clId="{B94117BF-0F19-45E0-A1BF-BA0DF40DC2C5}" dt="2022-11-24T09:34:04.840" v="1896" actId="1038"/>
          <ac:spMkLst>
            <pc:docMk/>
            <pc:sldMk cId="1700212944" sldId="2249"/>
            <ac:spMk id="7" creationId="{2B363536-EC3D-8663-6270-5932D39B8FE1}"/>
          </ac:spMkLst>
        </pc:spChg>
        <pc:spChg chg="add mod">
          <ac:chgData name="John Elmertoft" userId="7b5ccaf5-7184-4a55-9359-196736e95c91" providerId="ADAL" clId="{B94117BF-0F19-45E0-A1BF-BA0DF40DC2C5}" dt="2022-11-28T13:23:27.042" v="3993" actId="20577"/>
          <ac:spMkLst>
            <pc:docMk/>
            <pc:sldMk cId="1700212944" sldId="2249"/>
            <ac:spMk id="8" creationId="{74C6CE23-3964-91B3-4FDB-2FF179249BCE}"/>
          </ac:spMkLst>
        </pc:spChg>
        <pc:spChg chg="mod">
          <ac:chgData name="John Elmertoft" userId="7b5ccaf5-7184-4a55-9359-196736e95c91" providerId="ADAL" clId="{B94117BF-0F19-45E0-A1BF-BA0DF40DC2C5}" dt="2022-11-24T09:33:16.019" v="1805" actId="1076"/>
          <ac:spMkLst>
            <pc:docMk/>
            <pc:sldMk cId="1700212944" sldId="2249"/>
            <ac:spMk id="9" creationId="{5C562D47-665C-3E5D-8606-C1F365657323}"/>
          </ac:spMkLst>
        </pc:spChg>
        <pc:spChg chg="mod">
          <ac:chgData name="John Elmertoft" userId="7b5ccaf5-7184-4a55-9359-196736e95c91" providerId="ADAL" clId="{B94117BF-0F19-45E0-A1BF-BA0DF40DC2C5}" dt="2022-11-28T13:03:02.421" v="3472" actId="20577"/>
          <ac:spMkLst>
            <pc:docMk/>
            <pc:sldMk cId="1700212944" sldId="2249"/>
            <ac:spMk id="11" creationId="{DA847B24-81FD-F901-145F-57960F277552}"/>
          </ac:spMkLst>
        </pc:spChg>
        <pc:picChg chg="mod">
          <ac:chgData name="John Elmertoft" userId="7b5ccaf5-7184-4a55-9359-196736e95c91" providerId="ADAL" clId="{B94117BF-0F19-45E0-A1BF-BA0DF40DC2C5}" dt="2022-11-24T09:33:53.433" v="1880" actId="1038"/>
          <ac:picMkLst>
            <pc:docMk/>
            <pc:sldMk cId="1700212944" sldId="2249"/>
            <ac:picMk id="3" creationId="{39BF7F14-1E62-257C-7BCD-38726B3D0D98}"/>
          </ac:picMkLst>
        </pc:picChg>
        <pc:picChg chg="mod">
          <ac:chgData name="John Elmertoft" userId="7b5ccaf5-7184-4a55-9359-196736e95c91" providerId="ADAL" clId="{B94117BF-0F19-45E0-A1BF-BA0DF40DC2C5}" dt="2022-11-24T09:33:51.266" v="1875" actId="1038"/>
          <ac:picMkLst>
            <pc:docMk/>
            <pc:sldMk cId="1700212944" sldId="2249"/>
            <ac:picMk id="5" creationId="{AB064CF2-8A73-25A9-341C-E3784ED32EF8}"/>
          </ac:picMkLst>
        </pc:picChg>
        <pc:picChg chg="mod">
          <ac:chgData name="John Elmertoft" userId="7b5ccaf5-7184-4a55-9359-196736e95c91" providerId="ADAL" clId="{B94117BF-0F19-45E0-A1BF-BA0DF40DC2C5}" dt="2022-11-24T09:33:46.302" v="1863" actId="1037"/>
          <ac:picMkLst>
            <pc:docMk/>
            <pc:sldMk cId="1700212944" sldId="2249"/>
            <ac:picMk id="6" creationId="{D43BD552-1FBB-7163-22D2-F4373F4EADB2}"/>
          </ac:picMkLst>
        </pc:picChg>
      </pc:sldChg>
      <pc:sldChg chg="del">
        <pc:chgData name="John Elmertoft" userId="7b5ccaf5-7184-4a55-9359-196736e95c91" providerId="ADAL" clId="{B94117BF-0F19-45E0-A1BF-BA0DF40DC2C5}" dt="2022-11-24T12:38:57.673" v="1998" actId="47"/>
        <pc:sldMkLst>
          <pc:docMk/>
          <pc:sldMk cId="1210698666" sldId="2260"/>
        </pc:sldMkLst>
      </pc:sldChg>
      <pc:sldChg chg="del">
        <pc:chgData name="John Elmertoft" userId="7b5ccaf5-7184-4a55-9359-196736e95c91" providerId="ADAL" clId="{B94117BF-0F19-45E0-A1BF-BA0DF40DC2C5}" dt="2022-11-24T09:42:34.062" v="1948" actId="47"/>
        <pc:sldMkLst>
          <pc:docMk/>
          <pc:sldMk cId="2453673112" sldId="2262"/>
        </pc:sldMkLst>
      </pc:sldChg>
      <pc:sldChg chg="modSp">
        <pc:chgData name="John Elmertoft" userId="7b5ccaf5-7184-4a55-9359-196736e95c91" providerId="ADAL" clId="{B94117BF-0F19-45E0-A1BF-BA0DF40DC2C5}" dt="2022-11-24T12:44:59.394" v="2254" actId="20577"/>
        <pc:sldMkLst>
          <pc:docMk/>
          <pc:sldMk cId="2749586602" sldId="2265"/>
        </pc:sldMkLst>
        <pc:graphicFrameChg chg="mod">
          <ac:chgData name="John Elmertoft" userId="7b5ccaf5-7184-4a55-9359-196736e95c91" providerId="ADAL" clId="{B94117BF-0F19-45E0-A1BF-BA0DF40DC2C5}" dt="2022-11-24T12:44:59.394" v="2254" actId="20577"/>
          <ac:graphicFrameMkLst>
            <pc:docMk/>
            <pc:sldMk cId="2749586602" sldId="2265"/>
            <ac:graphicFrameMk id="15" creationId="{37592C91-765C-C294-C0F7-769F19DB70D2}"/>
          </ac:graphicFrameMkLst>
        </pc:graphicFrameChg>
      </pc:sldChg>
      <pc:sldChg chg="delSp del mod">
        <pc:chgData name="John Elmertoft" userId="7b5ccaf5-7184-4a55-9359-196736e95c91" providerId="ADAL" clId="{B94117BF-0F19-45E0-A1BF-BA0DF40DC2C5}" dt="2022-11-24T12:41:04.924" v="2010" actId="47"/>
        <pc:sldMkLst>
          <pc:docMk/>
          <pc:sldMk cId="1453951841" sldId="2266"/>
        </pc:sldMkLst>
        <pc:picChg chg="del">
          <ac:chgData name="John Elmertoft" userId="7b5ccaf5-7184-4a55-9359-196736e95c91" providerId="ADAL" clId="{B94117BF-0F19-45E0-A1BF-BA0DF40DC2C5}" dt="2022-11-24T12:40:21.812" v="2000" actId="478"/>
          <ac:picMkLst>
            <pc:docMk/>
            <pc:sldMk cId="1453951841" sldId="2266"/>
            <ac:picMk id="13" creationId="{A4D56574-08F2-F301-E054-9B48A09E7067}"/>
          </ac:picMkLst>
        </pc:picChg>
        <pc:picChg chg="del">
          <ac:chgData name="John Elmertoft" userId="7b5ccaf5-7184-4a55-9359-196736e95c91" providerId="ADAL" clId="{B94117BF-0F19-45E0-A1BF-BA0DF40DC2C5}" dt="2022-11-24T12:40:23.738" v="2001" actId="478"/>
          <ac:picMkLst>
            <pc:docMk/>
            <pc:sldMk cId="1453951841" sldId="2266"/>
            <ac:picMk id="1028" creationId="{C2547ECC-996F-0AF7-6D03-C58C36F57F24}"/>
          </ac:picMkLst>
        </pc:picChg>
      </pc:sldChg>
      <pc:sldChg chg="del">
        <pc:chgData name="John Elmertoft" userId="7b5ccaf5-7184-4a55-9359-196736e95c91" providerId="ADAL" clId="{B94117BF-0F19-45E0-A1BF-BA0DF40DC2C5}" dt="2022-11-24T09:42:43.480" v="1950" actId="47"/>
        <pc:sldMkLst>
          <pc:docMk/>
          <pc:sldMk cId="1760206064" sldId="2267"/>
        </pc:sldMkLst>
      </pc:sldChg>
      <pc:sldChg chg="addSp delSp mod">
        <pc:chgData name="John Elmertoft" userId="7b5ccaf5-7184-4a55-9359-196736e95c91" providerId="ADAL" clId="{B94117BF-0F19-45E0-A1BF-BA0DF40DC2C5}" dt="2022-11-30T10:54:02.217" v="4435" actId="478"/>
        <pc:sldMkLst>
          <pc:docMk/>
          <pc:sldMk cId="3354510151" sldId="2268"/>
        </pc:sldMkLst>
        <pc:spChg chg="add del">
          <ac:chgData name="John Elmertoft" userId="7b5ccaf5-7184-4a55-9359-196736e95c91" providerId="ADAL" clId="{B94117BF-0F19-45E0-A1BF-BA0DF40DC2C5}" dt="2022-11-30T10:54:02.217" v="4435" actId="478"/>
          <ac:spMkLst>
            <pc:docMk/>
            <pc:sldMk cId="3354510151" sldId="2268"/>
            <ac:spMk id="15" creationId="{309C3222-4575-B5D9-0DA4-A1700D5BC52F}"/>
          </ac:spMkLst>
        </pc:spChg>
      </pc:sldChg>
      <pc:sldChg chg="modSp add mod modAnim">
        <pc:chgData name="John Elmertoft" userId="7b5ccaf5-7184-4a55-9359-196736e95c91" providerId="ADAL" clId="{B94117BF-0F19-45E0-A1BF-BA0DF40DC2C5}" dt="2022-11-30T12:55:00.211" v="4670"/>
        <pc:sldMkLst>
          <pc:docMk/>
          <pc:sldMk cId="2773541778" sldId="2270"/>
        </pc:sldMkLst>
        <pc:spChg chg="mod">
          <ac:chgData name="John Elmertoft" userId="7b5ccaf5-7184-4a55-9359-196736e95c91" providerId="ADAL" clId="{B94117BF-0F19-45E0-A1BF-BA0DF40DC2C5}" dt="2022-11-30T12:51:19.990" v="4627" actId="20577"/>
          <ac:spMkLst>
            <pc:docMk/>
            <pc:sldMk cId="2773541778" sldId="2270"/>
            <ac:spMk id="2" creationId="{29892B09-9008-8788-1AED-8EFEBB17850C}"/>
          </ac:spMkLst>
        </pc:spChg>
        <pc:spChg chg="mod">
          <ac:chgData name="John Elmertoft" userId="7b5ccaf5-7184-4a55-9359-196736e95c91" providerId="ADAL" clId="{B94117BF-0F19-45E0-A1BF-BA0DF40DC2C5}" dt="2022-11-25T12:36:58.918" v="3408" actId="1036"/>
          <ac:spMkLst>
            <pc:docMk/>
            <pc:sldMk cId="2773541778" sldId="2270"/>
            <ac:spMk id="3" creationId="{484F2DA3-D395-7ADE-0B3C-3107D0C431AD}"/>
          </ac:spMkLst>
        </pc:spChg>
        <pc:spChg chg="mod">
          <ac:chgData name="John Elmertoft" userId="7b5ccaf5-7184-4a55-9359-196736e95c91" providerId="ADAL" clId="{B94117BF-0F19-45E0-A1BF-BA0DF40DC2C5}" dt="2022-11-30T12:53:03.315" v="4662" actId="20577"/>
          <ac:spMkLst>
            <pc:docMk/>
            <pc:sldMk cId="2773541778" sldId="2270"/>
            <ac:spMk id="5" creationId="{A5CFF8E7-663A-D819-38E1-5E964B94B8FD}"/>
          </ac:spMkLst>
        </pc:spChg>
        <pc:graphicFrameChg chg="mod">
          <ac:chgData name="John Elmertoft" userId="7b5ccaf5-7184-4a55-9359-196736e95c91" providerId="ADAL" clId="{B94117BF-0F19-45E0-A1BF-BA0DF40DC2C5}" dt="2022-11-30T10:50:54.781" v="4431"/>
          <ac:graphicFrameMkLst>
            <pc:docMk/>
            <pc:sldMk cId="2773541778" sldId="2270"/>
            <ac:graphicFrameMk id="6" creationId="{1BA2AA5E-EEC0-E89A-97BE-BE76D94179AF}"/>
          </ac:graphicFrameMkLst>
        </pc:graphicFrameChg>
      </pc:sldChg>
      <pc:sldChg chg="addSp delSp modSp add mod">
        <pc:chgData name="John Elmertoft" userId="7b5ccaf5-7184-4a55-9359-196736e95c91" providerId="ADAL" clId="{B94117BF-0F19-45E0-A1BF-BA0DF40DC2C5}" dt="2022-11-23T10:00:44.743" v="36" actId="20577"/>
        <pc:sldMkLst>
          <pc:docMk/>
          <pc:sldMk cId="2549929679" sldId="2271"/>
        </pc:sldMkLst>
        <pc:spChg chg="add mod">
          <ac:chgData name="John Elmertoft" userId="7b5ccaf5-7184-4a55-9359-196736e95c91" providerId="ADAL" clId="{B94117BF-0F19-45E0-A1BF-BA0DF40DC2C5}" dt="2022-11-23T09:54:04.438" v="14"/>
          <ac:spMkLst>
            <pc:docMk/>
            <pc:sldMk cId="2549929679" sldId="2271"/>
            <ac:spMk id="2" creationId="{D5FE4BD8-328F-2C59-3B5F-C087B9FF7B29}"/>
          </ac:spMkLst>
        </pc:spChg>
        <pc:spChg chg="del">
          <ac:chgData name="John Elmertoft" userId="7b5ccaf5-7184-4a55-9359-196736e95c91" providerId="ADAL" clId="{B94117BF-0F19-45E0-A1BF-BA0DF40DC2C5}" dt="2022-11-23T09:53:07.861" v="7" actId="478"/>
          <ac:spMkLst>
            <pc:docMk/>
            <pc:sldMk cId="2549929679" sldId="2271"/>
            <ac:spMk id="3" creationId="{0A9928C4-9427-C60C-E51E-DD09D6C0570B}"/>
          </ac:spMkLst>
        </pc:spChg>
        <pc:graphicFrameChg chg="mod">
          <ac:chgData name="John Elmertoft" userId="7b5ccaf5-7184-4a55-9359-196736e95c91" providerId="ADAL" clId="{B94117BF-0F19-45E0-A1BF-BA0DF40DC2C5}" dt="2022-11-23T10:00:44.743" v="36" actId="20577"/>
          <ac:graphicFrameMkLst>
            <pc:docMk/>
            <pc:sldMk cId="2549929679" sldId="2271"/>
            <ac:graphicFrameMk id="15" creationId="{37592C91-765C-C294-C0F7-769F19DB70D2}"/>
          </ac:graphicFrameMkLst>
        </pc:graphicFrameChg>
      </pc:sldChg>
      <pc:sldChg chg="add del">
        <pc:chgData name="John Elmertoft" userId="7b5ccaf5-7184-4a55-9359-196736e95c91" providerId="ADAL" clId="{B94117BF-0F19-45E0-A1BF-BA0DF40DC2C5}" dt="2022-11-24T09:34:59.740" v="1906" actId="47"/>
        <pc:sldMkLst>
          <pc:docMk/>
          <pc:sldMk cId="1313032492" sldId="2272"/>
        </pc:sldMkLst>
      </pc:sldChg>
      <pc:sldChg chg="addSp delSp modSp add mod">
        <pc:chgData name="John Elmertoft" userId="7b5ccaf5-7184-4a55-9359-196736e95c91" providerId="ADAL" clId="{B94117BF-0F19-45E0-A1BF-BA0DF40DC2C5}" dt="2022-12-01T13:19:17.448" v="4694" actId="478"/>
        <pc:sldMkLst>
          <pc:docMk/>
          <pc:sldMk cId="16114875" sldId="2273"/>
        </pc:sldMkLst>
        <pc:spChg chg="del">
          <ac:chgData name="John Elmertoft" userId="7b5ccaf5-7184-4a55-9359-196736e95c91" providerId="ADAL" clId="{B94117BF-0F19-45E0-A1BF-BA0DF40DC2C5}" dt="2022-11-23T10:52:00.851" v="545" actId="478"/>
          <ac:spMkLst>
            <pc:docMk/>
            <pc:sldMk cId="16114875" sldId="2273"/>
            <ac:spMk id="5" creationId="{30D685F6-1CB2-3EA0-C47B-656A0FF6279D}"/>
          </ac:spMkLst>
        </pc:spChg>
        <pc:spChg chg="add del mod">
          <ac:chgData name="John Elmertoft" userId="7b5ccaf5-7184-4a55-9359-196736e95c91" providerId="ADAL" clId="{B94117BF-0F19-45E0-A1BF-BA0DF40DC2C5}" dt="2022-11-23T10:54:17.866" v="673" actId="478"/>
          <ac:spMkLst>
            <pc:docMk/>
            <pc:sldMk cId="16114875" sldId="2273"/>
            <ac:spMk id="8" creationId="{AA4B0DAB-38FF-C383-3814-C06CE7178F1F}"/>
          </ac:spMkLst>
        </pc:spChg>
        <pc:spChg chg="add mod">
          <ac:chgData name="John Elmertoft" userId="7b5ccaf5-7184-4a55-9359-196736e95c91" providerId="ADAL" clId="{B94117BF-0F19-45E0-A1BF-BA0DF40DC2C5}" dt="2022-11-24T09:29:55.698" v="1602" actId="1037"/>
          <ac:spMkLst>
            <pc:docMk/>
            <pc:sldMk cId="16114875" sldId="2273"/>
            <ac:spMk id="16" creationId="{F9AC9E54-EB89-7B2E-A051-263A47EEF1F9}"/>
          </ac:spMkLst>
        </pc:spChg>
        <pc:graphicFrameChg chg="add del mod">
          <ac:chgData name="John Elmertoft" userId="7b5ccaf5-7184-4a55-9359-196736e95c91" providerId="ADAL" clId="{B94117BF-0F19-45E0-A1BF-BA0DF40DC2C5}" dt="2022-12-01T13:19:17.448" v="4694" actId="478"/>
          <ac:graphicFrameMkLst>
            <pc:docMk/>
            <pc:sldMk cId="16114875" sldId="2273"/>
            <ac:graphicFrameMk id="3" creationId="{44617028-3A88-2BEF-005F-3ED20E64C6CB}"/>
          </ac:graphicFrameMkLst>
        </pc:graphicFrameChg>
        <pc:picChg chg="add mod">
          <ac:chgData name="John Elmertoft" userId="7b5ccaf5-7184-4a55-9359-196736e95c91" providerId="ADAL" clId="{B94117BF-0F19-45E0-A1BF-BA0DF40DC2C5}" dt="2022-11-23T11:31:24.361" v="680" actId="14100"/>
          <ac:picMkLst>
            <pc:docMk/>
            <pc:sldMk cId="16114875" sldId="2273"/>
            <ac:picMk id="6" creationId="{EFBF51C9-24A8-CB89-BD6D-2C7C5ED6D394}"/>
          </ac:picMkLst>
        </pc:picChg>
        <pc:picChg chg="add del mod">
          <ac:chgData name="John Elmertoft" userId="7b5ccaf5-7184-4a55-9359-196736e95c91" providerId="ADAL" clId="{B94117BF-0F19-45E0-A1BF-BA0DF40DC2C5}" dt="2022-11-24T12:40:55.557" v="2009" actId="478"/>
          <ac:picMkLst>
            <pc:docMk/>
            <pc:sldMk cId="16114875" sldId="2273"/>
            <ac:picMk id="9" creationId="{9D934B61-4D64-D7E0-E1CA-47AF7B411670}"/>
          </ac:picMkLst>
        </pc:picChg>
        <pc:picChg chg="add mod">
          <ac:chgData name="John Elmertoft" userId="7b5ccaf5-7184-4a55-9359-196736e95c91" providerId="ADAL" clId="{B94117BF-0F19-45E0-A1BF-BA0DF40DC2C5}" dt="2022-11-23T12:46:48.385" v="833" actId="1036"/>
          <ac:picMkLst>
            <pc:docMk/>
            <pc:sldMk cId="16114875" sldId="2273"/>
            <ac:picMk id="10" creationId="{7871B87C-08DD-F22A-F78B-EFE22EB68E9C}"/>
          </ac:picMkLst>
        </pc:picChg>
        <pc:picChg chg="add mod">
          <ac:chgData name="John Elmertoft" userId="7b5ccaf5-7184-4a55-9359-196736e95c91" providerId="ADAL" clId="{B94117BF-0F19-45E0-A1BF-BA0DF40DC2C5}" dt="2022-11-24T09:28:30.525" v="1581" actId="1035"/>
          <ac:picMkLst>
            <pc:docMk/>
            <pc:sldMk cId="16114875" sldId="2273"/>
            <ac:picMk id="11" creationId="{F83F133A-EC1D-61D4-5307-0297AD058467}"/>
          </ac:picMkLst>
        </pc:picChg>
        <pc:picChg chg="add mod">
          <ac:chgData name="John Elmertoft" userId="7b5ccaf5-7184-4a55-9359-196736e95c91" providerId="ADAL" clId="{B94117BF-0F19-45E0-A1BF-BA0DF40DC2C5}" dt="2022-11-23T11:37:56.238" v="707" actId="1076"/>
          <ac:picMkLst>
            <pc:docMk/>
            <pc:sldMk cId="16114875" sldId="2273"/>
            <ac:picMk id="12" creationId="{F23C078E-95D8-967F-B4A6-8DA81F8CFC5F}"/>
          </ac:picMkLst>
        </pc:picChg>
        <pc:picChg chg="add mod">
          <ac:chgData name="John Elmertoft" userId="7b5ccaf5-7184-4a55-9359-196736e95c91" providerId="ADAL" clId="{B94117BF-0F19-45E0-A1BF-BA0DF40DC2C5}" dt="2022-11-23T11:38:49.022" v="714" actId="1076"/>
          <ac:picMkLst>
            <pc:docMk/>
            <pc:sldMk cId="16114875" sldId="2273"/>
            <ac:picMk id="13" creationId="{C7FA0A0C-EA9B-F7CC-C357-DD2D4F2AE7A1}"/>
          </ac:picMkLst>
        </pc:picChg>
        <pc:picChg chg="add mod ord">
          <ac:chgData name="John Elmertoft" userId="7b5ccaf5-7184-4a55-9359-196736e95c91" providerId="ADAL" clId="{B94117BF-0F19-45E0-A1BF-BA0DF40DC2C5}" dt="2022-11-23T12:46:58.629" v="867" actId="1036"/>
          <ac:picMkLst>
            <pc:docMk/>
            <pc:sldMk cId="16114875" sldId="2273"/>
            <ac:picMk id="15" creationId="{C6623413-4F9B-4505-33CF-FC13176B118A}"/>
          </ac:picMkLst>
        </pc:picChg>
        <pc:picChg chg="add del mod">
          <ac:chgData name="John Elmertoft" userId="7b5ccaf5-7184-4a55-9359-196736e95c91" providerId="ADAL" clId="{B94117BF-0F19-45E0-A1BF-BA0DF40DC2C5}" dt="2022-11-24T12:40:54.792" v="2008"/>
          <ac:picMkLst>
            <pc:docMk/>
            <pc:sldMk cId="16114875" sldId="2273"/>
            <ac:picMk id="17" creationId="{2DA63E78-9B2A-C391-CF99-B820DF2A6D66}"/>
          </ac:picMkLst>
        </pc:picChg>
        <pc:picChg chg="del">
          <ac:chgData name="John Elmertoft" userId="7b5ccaf5-7184-4a55-9359-196736e95c91" providerId="ADAL" clId="{B94117BF-0F19-45E0-A1BF-BA0DF40DC2C5}" dt="2022-11-23T10:51:18.628" v="541" actId="478"/>
          <ac:picMkLst>
            <pc:docMk/>
            <pc:sldMk cId="16114875" sldId="2273"/>
            <ac:picMk id="21" creationId="{28B8F8AE-2037-B176-E8E2-761B9C2E997B}"/>
          </ac:picMkLst>
        </pc:picChg>
      </pc:sldChg>
      <pc:sldChg chg="modSp ord modNotesTx">
        <pc:chgData name="John Elmertoft" userId="7b5ccaf5-7184-4a55-9359-196736e95c91" providerId="ADAL" clId="{B94117BF-0F19-45E0-A1BF-BA0DF40DC2C5}" dt="2022-11-28T13:27:50.063" v="4001" actId="20577"/>
        <pc:sldMkLst>
          <pc:docMk/>
          <pc:sldMk cId="2232270206" sldId="2274"/>
        </pc:sldMkLst>
        <pc:graphicFrameChg chg="mod">
          <ac:chgData name="John Elmertoft" userId="7b5ccaf5-7184-4a55-9359-196736e95c91" providerId="ADAL" clId="{B94117BF-0F19-45E0-A1BF-BA0DF40DC2C5}" dt="2022-11-25T12:28:25.385" v="2997" actId="20577"/>
          <ac:graphicFrameMkLst>
            <pc:docMk/>
            <pc:sldMk cId="2232270206" sldId="2274"/>
            <ac:graphicFrameMk id="15" creationId="{37592C91-765C-C294-C0F7-769F19DB70D2}"/>
          </ac:graphicFrameMkLst>
        </pc:graphicFrameChg>
      </pc:sldChg>
      <pc:sldChg chg="modSp add del">
        <pc:chgData name="John Elmertoft" userId="7b5ccaf5-7184-4a55-9359-196736e95c91" providerId="ADAL" clId="{B94117BF-0F19-45E0-A1BF-BA0DF40DC2C5}" dt="2022-11-24T13:59:50.843" v="2541" actId="2696"/>
        <pc:sldMkLst>
          <pc:docMk/>
          <pc:sldMk cId="2574531512" sldId="2275"/>
        </pc:sldMkLst>
        <pc:spChg chg="mod">
          <ac:chgData name="John Elmertoft" userId="7b5ccaf5-7184-4a55-9359-196736e95c91" providerId="ADAL" clId="{B94117BF-0F19-45E0-A1BF-BA0DF40DC2C5}" dt="2022-11-24T12:53:33.952" v="2259" actId="20577"/>
          <ac:spMkLst>
            <pc:docMk/>
            <pc:sldMk cId="2574531512" sldId="2275"/>
            <ac:spMk id="5" creationId="{A5CFF8E7-663A-D819-38E1-5E964B94B8FD}"/>
          </ac:spMkLst>
        </pc:spChg>
      </pc:sldChg>
      <pc:sldChg chg="add del">
        <pc:chgData name="John Elmertoft" userId="7b5ccaf5-7184-4a55-9359-196736e95c91" providerId="ADAL" clId="{B94117BF-0F19-45E0-A1BF-BA0DF40DC2C5}" dt="2022-11-24T13:59:55.918" v="2542" actId="2696"/>
        <pc:sldMkLst>
          <pc:docMk/>
          <pc:sldMk cId="2015971" sldId="2276"/>
        </pc:sldMkLst>
      </pc:sldChg>
      <pc:sldChg chg="modSp mod">
        <pc:chgData name="John Elmertoft" userId="7b5ccaf5-7184-4a55-9359-196736e95c91" providerId="ADAL" clId="{B94117BF-0F19-45E0-A1BF-BA0DF40DC2C5}" dt="2022-11-25T12:40:00.126" v="3459" actId="20577"/>
        <pc:sldMkLst>
          <pc:docMk/>
          <pc:sldMk cId="2996237535" sldId="2277"/>
        </pc:sldMkLst>
        <pc:spChg chg="mod">
          <ac:chgData name="John Elmertoft" userId="7b5ccaf5-7184-4a55-9359-196736e95c91" providerId="ADAL" clId="{B94117BF-0F19-45E0-A1BF-BA0DF40DC2C5}" dt="2022-11-25T12:40:00.126" v="3459" actId="20577"/>
          <ac:spMkLst>
            <pc:docMk/>
            <pc:sldMk cId="2996237535" sldId="2277"/>
            <ac:spMk id="2" creationId="{4AADB2D8-38D3-F1B5-D27B-DD069501D42D}"/>
          </ac:spMkLst>
        </pc:spChg>
      </pc:sldChg>
      <pc:sldChg chg="modSp mod ord">
        <pc:chgData name="John Elmertoft" userId="7b5ccaf5-7184-4a55-9359-196736e95c91" providerId="ADAL" clId="{B94117BF-0F19-45E0-A1BF-BA0DF40DC2C5}" dt="2022-12-05T22:25:17.542" v="4698" actId="27636"/>
        <pc:sldMkLst>
          <pc:docMk/>
          <pc:sldMk cId="512184032" sldId="2278"/>
        </pc:sldMkLst>
        <pc:spChg chg="mod">
          <ac:chgData name="John Elmertoft" userId="7b5ccaf5-7184-4a55-9359-196736e95c91" providerId="ADAL" clId="{B94117BF-0F19-45E0-A1BF-BA0DF40DC2C5}" dt="2022-11-24T13:59:34.665" v="2539"/>
          <ac:spMkLst>
            <pc:docMk/>
            <pc:sldMk cId="512184032" sldId="2278"/>
            <ac:spMk id="2" creationId="{EEBC98D0-A5A1-4033-89D1-1A4E1C625B08}"/>
          </ac:spMkLst>
        </pc:spChg>
        <pc:spChg chg="mod">
          <ac:chgData name="John Elmertoft" userId="7b5ccaf5-7184-4a55-9359-196736e95c91" providerId="ADAL" clId="{B94117BF-0F19-45E0-A1BF-BA0DF40DC2C5}" dt="2022-12-05T22:25:17.542" v="4698" actId="27636"/>
          <ac:spMkLst>
            <pc:docMk/>
            <pc:sldMk cId="512184032" sldId="2278"/>
            <ac:spMk id="3" creationId="{DCD09AB2-08AF-4A23-8D37-D5282EC923BF}"/>
          </ac:spMkLst>
        </pc:spChg>
      </pc:sldChg>
      <pc:sldChg chg="addSp delSp modSp add del mod">
        <pc:chgData name="John Elmertoft" userId="7b5ccaf5-7184-4a55-9359-196736e95c91" providerId="ADAL" clId="{B94117BF-0F19-45E0-A1BF-BA0DF40DC2C5}" dt="2022-11-28T13:16:55.244" v="3780" actId="47"/>
        <pc:sldMkLst>
          <pc:docMk/>
          <pc:sldMk cId="463894211" sldId="2293"/>
        </pc:sldMkLst>
        <pc:spChg chg="del">
          <ac:chgData name="John Elmertoft" userId="7b5ccaf5-7184-4a55-9359-196736e95c91" providerId="ADAL" clId="{B94117BF-0F19-45E0-A1BF-BA0DF40DC2C5}" dt="2022-11-28T13:11:22.871" v="3695" actId="478"/>
          <ac:spMkLst>
            <pc:docMk/>
            <pc:sldMk cId="463894211" sldId="2293"/>
            <ac:spMk id="16" creationId="{F9AC9E54-EB89-7B2E-A051-263A47EEF1F9}"/>
          </ac:spMkLst>
        </pc:spChg>
        <pc:picChg chg="add mod">
          <ac:chgData name="John Elmertoft" userId="7b5ccaf5-7184-4a55-9359-196736e95c91" providerId="ADAL" clId="{B94117BF-0F19-45E0-A1BF-BA0DF40DC2C5}" dt="2022-11-28T13:16:40.815" v="3779" actId="1037"/>
          <ac:picMkLst>
            <pc:docMk/>
            <pc:sldMk cId="463894211" sldId="2293"/>
            <ac:picMk id="3" creationId="{29716904-C593-5492-1186-9EA8AA22D923}"/>
          </ac:picMkLst>
        </pc:picChg>
        <pc:picChg chg="del">
          <ac:chgData name="John Elmertoft" userId="7b5ccaf5-7184-4a55-9359-196736e95c91" providerId="ADAL" clId="{B94117BF-0F19-45E0-A1BF-BA0DF40DC2C5}" dt="2022-11-28T13:11:19.412" v="3691" actId="478"/>
          <ac:picMkLst>
            <pc:docMk/>
            <pc:sldMk cId="463894211" sldId="2293"/>
            <ac:picMk id="6" creationId="{EFBF51C9-24A8-CB89-BD6D-2C7C5ED6D394}"/>
          </ac:picMkLst>
        </pc:picChg>
        <pc:picChg chg="del">
          <ac:chgData name="John Elmertoft" userId="7b5ccaf5-7184-4a55-9359-196736e95c91" providerId="ADAL" clId="{B94117BF-0F19-45E0-A1BF-BA0DF40DC2C5}" dt="2022-11-28T13:11:20.701" v="3692" actId="478"/>
          <ac:picMkLst>
            <pc:docMk/>
            <pc:sldMk cId="463894211" sldId="2293"/>
            <ac:picMk id="9" creationId="{9D934B61-4D64-D7E0-E1CA-47AF7B411670}"/>
          </ac:picMkLst>
        </pc:picChg>
        <pc:picChg chg="del">
          <ac:chgData name="John Elmertoft" userId="7b5ccaf5-7184-4a55-9359-196736e95c91" providerId="ADAL" clId="{B94117BF-0F19-45E0-A1BF-BA0DF40DC2C5}" dt="2022-11-28T13:11:23.671" v="3696" actId="478"/>
          <ac:picMkLst>
            <pc:docMk/>
            <pc:sldMk cId="463894211" sldId="2293"/>
            <ac:picMk id="10" creationId="{7871B87C-08DD-F22A-F78B-EFE22EB68E9C}"/>
          </ac:picMkLst>
        </pc:picChg>
        <pc:picChg chg="del">
          <ac:chgData name="John Elmertoft" userId="7b5ccaf5-7184-4a55-9359-196736e95c91" providerId="ADAL" clId="{B94117BF-0F19-45E0-A1BF-BA0DF40DC2C5}" dt="2022-11-28T13:11:21.353" v="3693" actId="478"/>
          <ac:picMkLst>
            <pc:docMk/>
            <pc:sldMk cId="463894211" sldId="2293"/>
            <ac:picMk id="11" creationId="{F83F133A-EC1D-61D4-5307-0297AD058467}"/>
          </ac:picMkLst>
        </pc:picChg>
        <pc:picChg chg="del">
          <ac:chgData name="John Elmertoft" userId="7b5ccaf5-7184-4a55-9359-196736e95c91" providerId="ADAL" clId="{B94117BF-0F19-45E0-A1BF-BA0DF40DC2C5}" dt="2022-11-28T13:11:25.492" v="3698" actId="478"/>
          <ac:picMkLst>
            <pc:docMk/>
            <pc:sldMk cId="463894211" sldId="2293"/>
            <ac:picMk id="12" creationId="{F23C078E-95D8-967F-B4A6-8DA81F8CFC5F}"/>
          </ac:picMkLst>
        </pc:picChg>
        <pc:picChg chg="del">
          <ac:chgData name="John Elmertoft" userId="7b5ccaf5-7184-4a55-9359-196736e95c91" providerId="ADAL" clId="{B94117BF-0F19-45E0-A1BF-BA0DF40DC2C5}" dt="2022-11-28T13:11:24.416" v="3697" actId="478"/>
          <ac:picMkLst>
            <pc:docMk/>
            <pc:sldMk cId="463894211" sldId="2293"/>
            <ac:picMk id="13" creationId="{C7FA0A0C-EA9B-F7CC-C357-DD2D4F2AE7A1}"/>
          </ac:picMkLst>
        </pc:picChg>
        <pc:picChg chg="del">
          <ac:chgData name="John Elmertoft" userId="7b5ccaf5-7184-4a55-9359-196736e95c91" providerId="ADAL" clId="{B94117BF-0F19-45E0-A1BF-BA0DF40DC2C5}" dt="2022-11-28T13:11:22.008" v="3694" actId="478"/>
          <ac:picMkLst>
            <pc:docMk/>
            <pc:sldMk cId="463894211" sldId="2293"/>
            <ac:picMk id="15" creationId="{C6623413-4F9B-4505-33CF-FC13176B118A}"/>
          </ac:picMkLst>
        </pc:picChg>
      </pc:sldChg>
      <pc:sldChg chg="modSp mod">
        <pc:chgData name="John Elmertoft" userId="7b5ccaf5-7184-4a55-9359-196736e95c91" providerId="ADAL" clId="{B94117BF-0F19-45E0-A1BF-BA0DF40DC2C5}" dt="2022-12-06T08:32:33.347" v="5031" actId="20577"/>
        <pc:sldMkLst>
          <pc:docMk/>
          <pc:sldMk cId="3038325379" sldId="2295"/>
        </pc:sldMkLst>
        <pc:spChg chg="mod">
          <ac:chgData name="John Elmertoft" userId="7b5ccaf5-7184-4a55-9359-196736e95c91" providerId="ADAL" clId="{B94117BF-0F19-45E0-A1BF-BA0DF40DC2C5}" dt="2022-11-30T12:42:19.130" v="4600" actId="1076"/>
          <ac:spMkLst>
            <pc:docMk/>
            <pc:sldMk cId="3038325379" sldId="2295"/>
            <ac:spMk id="10" creationId="{6ABC5836-BE3D-DA5E-8166-70A3CC88E683}"/>
          </ac:spMkLst>
        </pc:spChg>
        <pc:graphicFrameChg chg="mod">
          <ac:chgData name="John Elmertoft" userId="7b5ccaf5-7184-4a55-9359-196736e95c91" providerId="ADAL" clId="{B94117BF-0F19-45E0-A1BF-BA0DF40DC2C5}" dt="2022-12-06T08:32:33.347" v="5031" actId="20577"/>
          <ac:graphicFrameMkLst>
            <pc:docMk/>
            <pc:sldMk cId="3038325379" sldId="2295"/>
            <ac:graphicFrameMk id="15" creationId="{37592C91-765C-C294-C0F7-769F19DB70D2}"/>
          </ac:graphicFrameMkLst>
        </pc:graphicFrameChg>
      </pc:sldChg>
      <pc:sldChg chg="addSp delSp modSp add mod ord">
        <pc:chgData name="John Elmertoft" userId="7b5ccaf5-7184-4a55-9359-196736e95c91" providerId="ADAL" clId="{B94117BF-0F19-45E0-A1BF-BA0DF40DC2C5}" dt="2022-12-06T08:30:27.728" v="4958"/>
        <pc:sldMkLst>
          <pc:docMk/>
          <pc:sldMk cId="311156198" sldId="2298"/>
        </pc:sldMkLst>
        <pc:spChg chg="mod">
          <ac:chgData name="John Elmertoft" userId="7b5ccaf5-7184-4a55-9359-196736e95c91" providerId="ADAL" clId="{B94117BF-0F19-45E0-A1BF-BA0DF40DC2C5}" dt="2022-11-30T10:25:02.226" v="4401" actId="18245"/>
          <ac:spMkLst>
            <pc:docMk/>
            <pc:sldMk cId="311156198" sldId="2298"/>
            <ac:spMk id="3" creationId="{1D25C05E-11DF-E322-E6C8-B638C6688D0F}"/>
          </ac:spMkLst>
        </pc:spChg>
        <pc:spChg chg="mod">
          <ac:chgData name="John Elmertoft" userId="7b5ccaf5-7184-4a55-9359-196736e95c91" providerId="ADAL" clId="{B94117BF-0F19-45E0-A1BF-BA0DF40DC2C5}" dt="2022-11-30T10:25:02.226" v="4401" actId="18245"/>
          <ac:spMkLst>
            <pc:docMk/>
            <pc:sldMk cId="311156198" sldId="2298"/>
            <ac:spMk id="4" creationId="{8EC83A02-EA64-31EC-4B1C-67F1AA4B7278}"/>
          </ac:spMkLst>
        </pc:spChg>
        <pc:spChg chg="mod">
          <ac:chgData name="John Elmertoft" userId="7b5ccaf5-7184-4a55-9359-196736e95c91" providerId="ADAL" clId="{B94117BF-0F19-45E0-A1BF-BA0DF40DC2C5}" dt="2022-11-30T10:25:02.226" v="4401" actId="18245"/>
          <ac:spMkLst>
            <pc:docMk/>
            <pc:sldMk cId="311156198" sldId="2298"/>
            <ac:spMk id="6" creationId="{B41873D1-BD33-493E-B357-11C1C5836254}"/>
          </ac:spMkLst>
        </pc:spChg>
        <pc:spChg chg="mod">
          <ac:chgData name="John Elmertoft" userId="7b5ccaf5-7184-4a55-9359-196736e95c91" providerId="ADAL" clId="{B94117BF-0F19-45E0-A1BF-BA0DF40DC2C5}" dt="2022-11-30T10:25:02.226" v="4401" actId="18245"/>
          <ac:spMkLst>
            <pc:docMk/>
            <pc:sldMk cId="311156198" sldId="2298"/>
            <ac:spMk id="8" creationId="{D0D0B89D-EFE2-5231-2E0B-AB34CDAC6BE9}"/>
          </ac:spMkLst>
        </pc:spChg>
        <pc:spChg chg="mod">
          <ac:chgData name="John Elmertoft" userId="7b5ccaf5-7184-4a55-9359-196736e95c91" providerId="ADAL" clId="{B94117BF-0F19-45E0-A1BF-BA0DF40DC2C5}" dt="2022-11-30T10:25:02.226" v="4401" actId="18245"/>
          <ac:spMkLst>
            <pc:docMk/>
            <pc:sldMk cId="311156198" sldId="2298"/>
            <ac:spMk id="9" creationId="{B019E17C-DD66-E826-7090-DCBDE062CB4A}"/>
          </ac:spMkLst>
        </pc:spChg>
        <pc:spChg chg="mod">
          <ac:chgData name="John Elmertoft" userId="7b5ccaf5-7184-4a55-9359-196736e95c91" providerId="ADAL" clId="{B94117BF-0F19-45E0-A1BF-BA0DF40DC2C5}" dt="2022-11-30T10:09:14.215" v="4016" actId="6549"/>
          <ac:spMkLst>
            <pc:docMk/>
            <pc:sldMk cId="311156198" sldId="2298"/>
            <ac:spMk id="10" creationId="{6ABC5836-BE3D-DA5E-8166-70A3CC88E683}"/>
          </ac:spMkLst>
        </pc:spChg>
        <pc:spChg chg="mod">
          <ac:chgData name="John Elmertoft" userId="7b5ccaf5-7184-4a55-9359-196736e95c91" providerId="ADAL" clId="{B94117BF-0F19-45E0-A1BF-BA0DF40DC2C5}" dt="2022-11-30T10:25:02.226" v="4401" actId="18245"/>
          <ac:spMkLst>
            <pc:docMk/>
            <pc:sldMk cId="311156198" sldId="2298"/>
            <ac:spMk id="11" creationId="{A2BF5B2E-F704-D155-72E5-D1C50CA45291}"/>
          </ac:spMkLst>
        </pc:spChg>
        <pc:spChg chg="mod">
          <ac:chgData name="John Elmertoft" userId="7b5ccaf5-7184-4a55-9359-196736e95c91" providerId="ADAL" clId="{B94117BF-0F19-45E0-A1BF-BA0DF40DC2C5}" dt="2022-11-30T10:25:02.226" v="4401" actId="18245"/>
          <ac:spMkLst>
            <pc:docMk/>
            <pc:sldMk cId="311156198" sldId="2298"/>
            <ac:spMk id="12" creationId="{C309169B-6204-9F23-CE28-3BD8CBFB154E}"/>
          </ac:spMkLst>
        </pc:spChg>
        <pc:spChg chg="mod">
          <ac:chgData name="John Elmertoft" userId="7b5ccaf5-7184-4a55-9359-196736e95c91" providerId="ADAL" clId="{B94117BF-0F19-45E0-A1BF-BA0DF40DC2C5}" dt="2022-11-30T10:25:02.226" v="4401" actId="18245"/>
          <ac:spMkLst>
            <pc:docMk/>
            <pc:sldMk cId="311156198" sldId="2298"/>
            <ac:spMk id="13" creationId="{AE20A2A4-10C3-975C-C932-71CBB165F8F9}"/>
          </ac:spMkLst>
        </pc:spChg>
        <pc:spChg chg="mod">
          <ac:chgData name="John Elmertoft" userId="7b5ccaf5-7184-4a55-9359-196736e95c91" providerId="ADAL" clId="{B94117BF-0F19-45E0-A1BF-BA0DF40DC2C5}" dt="2022-11-30T10:25:02.226" v="4401" actId="18245"/>
          <ac:spMkLst>
            <pc:docMk/>
            <pc:sldMk cId="311156198" sldId="2298"/>
            <ac:spMk id="14" creationId="{0A0D39BD-D634-5CC1-6316-F8F9E8A31F93}"/>
          </ac:spMkLst>
        </pc:spChg>
        <pc:spChg chg="mod">
          <ac:chgData name="John Elmertoft" userId="7b5ccaf5-7184-4a55-9359-196736e95c91" providerId="ADAL" clId="{B94117BF-0F19-45E0-A1BF-BA0DF40DC2C5}" dt="2022-11-30T10:25:02.226" v="4401" actId="18245"/>
          <ac:spMkLst>
            <pc:docMk/>
            <pc:sldMk cId="311156198" sldId="2298"/>
            <ac:spMk id="16" creationId="{91B2A437-774A-C47C-6103-FEEE13E92B92}"/>
          </ac:spMkLst>
        </pc:spChg>
        <pc:spChg chg="mod">
          <ac:chgData name="John Elmertoft" userId="7b5ccaf5-7184-4a55-9359-196736e95c91" providerId="ADAL" clId="{B94117BF-0F19-45E0-A1BF-BA0DF40DC2C5}" dt="2022-11-30T10:25:02.226" v="4401" actId="18245"/>
          <ac:spMkLst>
            <pc:docMk/>
            <pc:sldMk cId="311156198" sldId="2298"/>
            <ac:spMk id="17" creationId="{BF049BA3-37C5-93EC-4C5D-A329DF945595}"/>
          </ac:spMkLst>
        </pc:spChg>
        <pc:spChg chg="mod">
          <ac:chgData name="John Elmertoft" userId="7b5ccaf5-7184-4a55-9359-196736e95c91" providerId="ADAL" clId="{B94117BF-0F19-45E0-A1BF-BA0DF40DC2C5}" dt="2022-11-30T10:24:57.768" v="4400" actId="18245"/>
          <ac:spMkLst>
            <pc:docMk/>
            <pc:sldMk cId="311156198" sldId="2298"/>
            <ac:spMk id="18" creationId="{92182994-D9CD-0DCE-20C6-4F1A84CA5AFD}"/>
          </ac:spMkLst>
        </pc:spChg>
        <pc:grpChg chg="mod">
          <ac:chgData name="John Elmertoft" userId="7b5ccaf5-7184-4a55-9359-196736e95c91" providerId="ADAL" clId="{B94117BF-0F19-45E0-A1BF-BA0DF40DC2C5}" dt="2022-11-30T10:25:02.226" v="4401" actId="18245"/>
          <ac:grpSpMkLst>
            <pc:docMk/>
            <pc:sldMk cId="311156198" sldId="2298"/>
            <ac:grpSpMk id="2" creationId="{6FFBF196-10C4-0965-5DF1-B3658DEBC836}"/>
          </ac:grpSpMkLst>
        </pc:grpChg>
        <pc:graphicFrameChg chg="add del mod">
          <ac:chgData name="John Elmertoft" userId="7b5ccaf5-7184-4a55-9359-196736e95c91" providerId="ADAL" clId="{B94117BF-0F19-45E0-A1BF-BA0DF40DC2C5}" dt="2022-11-30T10:38:57.337" v="4420" actId="12094"/>
          <ac:graphicFrameMkLst>
            <pc:docMk/>
            <pc:sldMk cId="311156198" sldId="2298"/>
            <ac:graphicFrameMk id="15" creationId="{37592C91-765C-C294-C0F7-769F19DB70D2}"/>
          </ac:graphicFrameMkLst>
        </pc:graphicFrameChg>
      </pc:sldChg>
      <pc:sldChg chg="add del">
        <pc:chgData name="John Elmertoft" userId="7b5ccaf5-7184-4a55-9359-196736e95c91" providerId="ADAL" clId="{B94117BF-0F19-45E0-A1BF-BA0DF40DC2C5}" dt="2022-11-30T10:09:02.431" v="4003" actId="2696"/>
        <pc:sldMkLst>
          <pc:docMk/>
          <pc:sldMk cId="830854357" sldId="2298"/>
        </pc:sldMkLst>
      </pc:sldChg>
      <pc:sldMasterChg chg="addSldLayout delSldLayout">
        <pc:chgData name="John Elmertoft" userId="7b5ccaf5-7184-4a55-9359-196736e95c91" providerId="ADAL" clId="{B94117BF-0F19-45E0-A1BF-BA0DF40DC2C5}" dt="2022-11-28T13:19:33.446" v="3856" actId="47"/>
        <pc:sldMasterMkLst>
          <pc:docMk/>
          <pc:sldMasterMk cId="2569044364" sldId="2147483660"/>
        </pc:sldMasterMkLst>
        <pc:sldLayoutChg chg="add del">
          <pc:chgData name="John Elmertoft" userId="7b5ccaf5-7184-4a55-9359-196736e95c91" providerId="ADAL" clId="{B94117BF-0F19-45E0-A1BF-BA0DF40DC2C5}" dt="2022-11-28T13:19:33.446" v="3856" actId="47"/>
          <pc:sldLayoutMkLst>
            <pc:docMk/>
            <pc:sldMasterMk cId="2569044364" sldId="2147483660"/>
            <pc:sldLayoutMk cId="229776868" sldId="2147483686"/>
          </pc:sldLayoutMkLst>
        </pc:sldLayoutChg>
        <pc:sldLayoutChg chg="del">
          <pc:chgData name="John Elmertoft" userId="7b5ccaf5-7184-4a55-9359-196736e95c91" providerId="ADAL" clId="{B94117BF-0F19-45E0-A1BF-BA0DF40DC2C5}" dt="2022-11-24T09:42:34.062" v="1948" actId="47"/>
          <pc:sldLayoutMkLst>
            <pc:docMk/>
            <pc:sldMasterMk cId="2569044364" sldId="2147483660"/>
            <pc:sldLayoutMk cId="2431629114" sldId="2147483687"/>
          </pc:sldLayoutMkLst>
        </pc:sldLayoutChg>
      </pc:sldMasterChg>
    </pc:docChg>
  </pc:docChgLst>
  <pc:docChgLst>
    <pc:chgData name="Ditte-Marie Jensen" userId="e3832790-140f-481e-8927-69fde27b7fad" providerId="ADAL" clId="{692181DC-B283-415A-BA66-E2EC412F62EB}"/>
    <pc:docChg chg="custSel modSld sldOrd">
      <pc:chgData name="Ditte-Marie Jensen" userId="e3832790-140f-481e-8927-69fde27b7fad" providerId="ADAL" clId="{692181DC-B283-415A-BA66-E2EC412F62EB}" dt="2022-12-06T08:38:01.949" v="523" actId="20577"/>
      <pc:docMkLst>
        <pc:docMk/>
      </pc:docMkLst>
      <pc:sldChg chg="modSp mod ord">
        <pc:chgData name="Ditte-Marie Jensen" userId="e3832790-140f-481e-8927-69fde27b7fad" providerId="ADAL" clId="{692181DC-B283-415A-BA66-E2EC412F62EB}" dt="2022-12-06T08:35:27.449" v="461" actId="14100"/>
        <pc:sldMkLst>
          <pc:docMk/>
          <pc:sldMk cId="1079671676" sldId="283"/>
        </pc:sldMkLst>
        <pc:spChg chg="mod">
          <ac:chgData name="Ditte-Marie Jensen" userId="e3832790-140f-481e-8927-69fde27b7fad" providerId="ADAL" clId="{692181DC-B283-415A-BA66-E2EC412F62EB}" dt="2022-12-06T08:35:27.449" v="461" actId="14100"/>
          <ac:spMkLst>
            <pc:docMk/>
            <pc:sldMk cId="1079671676" sldId="283"/>
            <ac:spMk id="3" creationId="{5CCCD3BB-25BA-47C2-B76C-DD3CB3EB639A}"/>
          </ac:spMkLst>
        </pc:spChg>
      </pc:sldChg>
      <pc:sldChg chg="modSp mod">
        <pc:chgData name="Ditte-Marie Jensen" userId="e3832790-140f-481e-8927-69fde27b7fad" providerId="ADAL" clId="{692181DC-B283-415A-BA66-E2EC412F62EB}" dt="2022-12-06T07:58:52.592" v="39" actId="20577"/>
        <pc:sldMkLst>
          <pc:docMk/>
          <pc:sldMk cId="659007353" sldId="284"/>
        </pc:sldMkLst>
        <pc:spChg chg="mod">
          <ac:chgData name="Ditte-Marie Jensen" userId="e3832790-140f-481e-8927-69fde27b7fad" providerId="ADAL" clId="{692181DC-B283-415A-BA66-E2EC412F62EB}" dt="2022-12-06T07:58:52.592" v="39" actId="20577"/>
          <ac:spMkLst>
            <pc:docMk/>
            <pc:sldMk cId="659007353" sldId="284"/>
            <ac:spMk id="3" creationId="{DCD09AB2-08AF-4A23-8D37-D5282EC923BF}"/>
          </ac:spMkLst>
        </pc:spChg>
      </pc:sldChg>
      <pc:sldChg chg="modSp mod">
        <pc:chgData name="Ditte-Marie Jensen" userId="e3832790-140f-481e-8927-69fde27b7fad" providerId="ADAL" clId="{692181DC-B283-415A-BA66-E2EC412F62EB}" dt="2022-12-06T08:36:01.166" v="482" actId="20577"/>
        <pc:sldMkLst>
          <pc:docMk/>
          <pc:sldMk cId="3450213093" sldId="2192"/>
        </pc:sldMkLst>
        <pc:spChg chg="mod">
          <ac:chgData name="Ditte-Marie Jensen" userId="e3832790-140f-481e-8927-69fde27b7fad" providerId="ADAL" clId="{692181DC-B283-415A-BA66-E2EC412F62EB}" dt="2022-12-06T08:36:01.166" v="482" actId="20577"/>
          <ac:spMkLst>
            <pc:docMk/>
            <pc:sldMk cId="3450213093" sldId="2192"/>
            <ac:spMk id="7" creationId="{3B9CE3C2-2480-DA8F-CAE6-FCCF9A1BFCB5}"/>
          </ac:spMkLst>
        </pc:spChg>
      </pc:sldChg>
      <pc:sldChg chg="modSp mod">
        <pc:chgData name="Ditte-Marie Jensen" userId="e3832790-140f-481e-8927-69fde27b7fad" providerId="ADAL" clId="{692181DC-B283-415A-BA66-E2EC412F62EB}" dt="2022-12-06T08:36:55.194" v="511" actId="20577"/>
        <pc:sldMkLst>
          <pc:docMk/>
          <pc:sldMk cId="42042866" sldId="2193"/>
        </pc:sldMkLst>
        <pc:spChg chg="mod">
          <ac:chgData name="Ditte-Marie Jensen" userId="e3832790-140f-481e-8927-69fde27b7fad" providerId="ADAL" clId="{692181DC-B283-415A-BA66-E2EC412F62EB}" dt="2022-12-06T08:36:55.194" v="511" actId="20577"/>
          <ac:spMkLst>
            <pc:docMk/>
            <pc:sldMk cId="42042866" sldId="2193"/>
            <ac:spMk id="6" creationId="{CC9BE991-C966-7094-E24E-26143132E18D}"/>
          </ac:spMkLst>
        </pc:spChg>
      </pc:sldChg>
      <pc:sldChg chg="addSp delSp modSp mod">
        <pc:chgData name="Ditte-Marie Jensen" userId="e3832790-140f-481e-8927-69fde27b7fad" providerId="ADAL" clId="{692181DC-B283-415A-BA66-E2EC412F62EB}" dt="2022-12-06T08:37:14.756" v="513" actId="1076"/>
        <pc:sldMkLst>
          <pc:docMk/>
          <pc:sldMk cId="2525631670" sldId="2198"/>
        </pc:sldMkLst>
        <pc:spChg chg="mod">
          <ac:chgData name="Ditte-Marie Jensen" userId="e3832790-140f-481e-8927-69fde27b7fad" providerId="ADAL" clId="{692181DC-B283-415A-BA66-E2EC412F62EB}" dt="2022-12-06T08:28:28.187" v="290" actId="20577"/>
          <ac:spMkLst>
            <pc:docMk/>
            <pc:sldMk cId="2525631670" sldId="2198"/>
            <ac:spMk id="3" creationId="{5D1ED329-E5A9-ABA9-5592-41075603E25B}"/>
          </ac:spMkLst>
        </pc:spChg>
        <pc:spChg chg="add del mod">
          <ac:chgData name="Ditte-Marie Jensen" userId="e3832790-140f-481e-8927-69fde27b7fad" providerId="ADAL" clId="{692181DC-B283-415A-BA66-E2EC412F62EB}" dt="2022-12-06T08:34:14.896" v="431" actId="478"/>
          <ac:spMkLst>
            <pc:docMk/>
            <pc:sldMk cId="2525631670" sldId="2198"/>
            <ac:spMk id="5" creationId="{1CB348A7-A2C1-95C9-E127-93DB8C511326}"/>
          </ac:spMkLst>
        </pc:spChg>
        <pc:spChg chg="add mod">
          <ac:chgData name="Ditte-Marie Jensen" userId="e3832790-140f-481e-8927-69fde27b7fad" providerId="ADAL" clId="{692181DC-B283-415A-BA66-E2EC412F62EB}" dt="2022-12-06T08:34:22.834" v="435" actId="1076"/>
          <ac:spMkLst>
            <pc:docMk/>
            <pc:sldMk cId="2525631670" sldId="2198"/>
            <ac:spMk id="7" creationId="{0416E8B1-24CD-6BD9-A7A9-D2168246D3C0}"/>
          </ac:spMkLst>
        </pc:spChg>
        <pc:picChg chg="mod">
          <ac:chgData name="Ditte-Marie Jensen" userId="e3832790-140f-481e-8927-69fde27b7fad" providerId="ADAL" clId="{692181DC-B283-415A-BA66-E2EC412F62EB}" dt="2022-12-06T08:37:14.756" v="513" actId="1076"/>
          <ac:picMkLst>
            <pc:docMk/>
            <pc:sldMk cId="2525631670" sldId="2198"/>
            <ac:picMk id="6" creationId="{30753ED8-31EF-49B1-2EF3-92C8F6DD1257}"/>
          </ac:picMkLst>
        </pc:picChg>
      </pc:sldChg>
      <pc:sldChg chg="addSp delSp modSp mod">
        <pc:chgData name="Ditte-Marie Jensen" userId="e3832790-140f-481e-8927-69fde27b7fad" providerId="ADAL" clId="{692181DC-B283-415A-BA66-E2EC412F62EB}" dt="2022-12-06T08:03:00.120" v="85" actId="1076"/>
        <pc:sldMkLst>
          <pc:docMk/>
          <pc:sldMk cId="3811904784" sldId="2199"/>
        </pc:sldMkLst>
        <pc:spChg chg="mod">
          <ac:chgData name="Ditte-Marie Jensen" userId="e3832790-140f-481e-8927-69fde27b7fad" providerId="ADAL" clId="{692181DC-B283-415A-BA66-E2EC412F62EB}" dt="2022-12-06T08:02:09.384" v="82" actId="20577"/>
          <ac:spMkLst>
            <pc:docMk/>
            <pc:sldMk cId="3811904784" sldId="2199"/>
            <ac:spMk id="3" creationId="{CF7A0B4E-4321-B8C9-7309-056BB1938218}"/>
          </ac:spMkLst>
        </pc:spChg>
        <pc:picChg chg="add mod">
          <ac:chgData name="Ditte-Marie Jensen" userId="e3832790-140f-481e-8927-69fde27b7fad" providerId="ADAL" clId="{692181DC-B283-415A-BA66-E2EC412F62EB}" dt="2022-12-06T08:03:00.120" v="85" actId="1076"/>
          <ac:picMkLst>
            <pc:docMk/>
            <pc:sldMk cId="3811904784" sldId="2199"/>
            <ac:picMk id="5" creationId="{FBAD5937-5DC1-9BED-DE5E-7E4939EEB327}"/>
          </ac:picMkLst>
        </pc:picChg>
        <pc:picChg chg="del">
          <ac:chgData name="Ditte-Marie Jensen" userId="e3832790-140f-481e-8927-69fde27b7fad" providerId="ADAL" clId="{692181DC-B283-415A-BA66-E2EC412F62EB}" dt="2022-12-06T08:02:57.280" v="84" actId="478"/>
          <ac:picMkLst>
            <pc:docMk/>
            <pc:sldMk cId="3811904784" sldId="2199"/>
            <ac:picMk id="6" creationId="{C16982A0-1584-11A8-7CE5-CDB9A86DF4F1}"/>
          </ac:picMkLst>
        </pc:picChg>
      </pc:sldChg>
      <pc:sldChg chg="addSp delSp modSp mod">
        <pc:chgData name="Ditte-Marie Jensen" userId="e3832790-140f-481e-8927-69fde27b7fad" providerId="ADAL" clId="{692181DC-B283-415A-BA66-E2EC412F62EB}" dt="2022-12-06T08:33:49.599" v="427" actId="1076"/>
        <pc:sldMkLst>
          <pc:docMk/>
          <pc:sldMk cId="1940777461" sldId="2205"/>
        </pc:sldMkLst>
        <pc:spChg chg="add mod">
          <ac:chgData name="Ditte-Marie Jensen" userId="e3832790-140f-481e-8927-69fde27b7fad" providerId="ADAL" clId="{692181DC-B283-415A-BA66-E2EC412F62EB}" dt="2022-12-06T08:33:49.599" v="427" actId="1076"/>
          <ac:spMkLst>
            <pc:docMk/>
            <pc:sldMk cId="1940777461" sldId="2205"/>
            <ac:spMk id="3" creationId="{CB45CF8B-6103-EFEE-4D94-9FA775D8576C}"/>
          </ac:spMkLst>
        </pc:spChg>
        <pc:spChg chg="mod">
          <ac:chgData name="Ditte-Marie Jensen" userId="e3832790-140f-481e-8927-69fde27b7fad" providerId="ADAL" clId="{692181DC-B283-415A-BA66-E2EC412F62EB}" dt="2022-12-06T08:33:43.218" v="426" actId="1076"/>
          <ac:spMkLst>
            <pc:docMk/>
            <pc:sldMk cId="1940777461" sldId="2205"/>
            <ac:spMk id="11" creationId="{96EAE6D2-1DB8-D4BF-4D4E-E030901C9A0D}"/>
          </ac:spMkLst>
        </pc:spChg>
        <pc:picChg chg="del">
          <ac:chgData name="Ditte-Marie Jensen" userId="e3832790-140f-481e-8927-69fde27b7fad" providerId="ADAL" clId="{692181DC-B283-415A-BA66-E2EC412F62EB}" dt="2022-12-06T08:03:16.894" v="87" actId="478"/>
          <ac:picMkLst>
            <pc:docMk/>
            <pc:sldMk cId="1940777461" sldId="2205"/>
            <ac:picMk id="5" creationId="{9ADFF279-6A78-311C-22CF-8A66FFE86234}"/>
          </ac:picMkLst>
        </pc:picChg>
        <pc:picChg chg="del">
          <ac:chgData name="Ditte-Marie Jensen" userId="e3832790-140f-481e-8927-69fde27b7fad" providerId="ADAL" clId="{692181DC-B283-415A-BA66-E2EC412F62EB}" dt="2022-12-06T08:03:17.934" v="88" actId="478"/>
          <ac:picMkLst>
            <pc:docMk/>
            <pc:sldMk cId="1940777461" sldId="2205"/>
            <ac:picMk id="9" creationId="{730C8F81-AE15-4927-3E66-88E084074BAC}"/>
          </ac:picMkLst>
        </pc:picChg>
        <pc:cxnChg chg="del">
          <ac:chgData name="Ditte-Marie Jensen" userId="e3832790-140f-481e-8927-69fde27b7fad" providerId="ADAL" clId="{692181DC-B283-415A-BA66-E2EC412F62EB}" dt="2022-12-06T08:03:15.027" v="86" actId="478"/>
          <ac:cxnSpMkLst>
            <pc:docMk/>
            <pc:sldMk cId="1940777461" sldId="2205"/>
            <ac:cxnSpMk id="8" creationId="{1049D7E0-806D-E898-9767-7B564951413E}"/>
          </ac:cxnSpMkLst>
        </pc:cxnChg>
      </pc:sldChg>
      <pc:sldChg chg="modSp mod">
        <pc:chgData name="Ditte-Marie Jensen" userId="e3832790-140f-481e-8927-69fde27b7fad" providerId="ADAL" clId="{692181DC-B283-415A-BA66-E2EC412F62EB}" dt="2022-12-06T08:29:58.231" v="358" actId="2710"/>
        <pc:sldMkLst>
          <pc:docMk/>
          <pc:sldMk cId="3263244749" sldId="2219"/>
        </pc:sldMkLst>
        <pc:spChg chg="mod">
          <ac:chgData name="Ditte-Marie Jensen" userId="e3832790-140f-481e-8927-69fde27b7fad" providerId="ADAL" clId="{692181DC-B283-415A-BA66-E2EC412F62EB}" dt="2022-12-06T08:29:12.049" v="316" actId="20577"/>
          <ac:spMkLst>
            <pc:docMk/>
            <pc:sldMk cId="3263244749" sldId="2219"/>
            <ac:spMk id="2" creationId="{81916CEA-92CD-A28B-09E1-491CB64F3374}"/>
          </ac:spMkLst>
        </pc:spChg>
        <pc:spChg chg="mod">
          <ac:chgData name="Ditte-Marie Jensen" userId="e3832790-140f-481e-8927-69fde27b7fad" providerId="ADAL" clId="{692181DC-B283-415A-BA66-E2EC412F62EB}" dt="2022-12-06T08:29:58.231" v="358" actId="2710"/>
          <ac:spMkLst>
            <pc:docMk/>
            <pc:sldMk cId="3263244749" sldId="2219"/>
            <ac:spMk id="3" creationId="{A3D18DC3-B1FA-11D7-73C4-B21548451DEB}"/>
          </ac:spMkLst>
        </pc:spChg>
      </pc:sldChg>
      <pc:sldChg chg="addSp modSp mod">
        <pc:chgData name="Ditte-Marie Jensen" userId="e3832790-140f-481e-8927-69fde27b7fad" providerId="ADAL" clId="{692181DC-B283-415A-BA66-E2EC412F62EB}" dt="2022-12-06T08:34:48.401" v="438" actId="1076"/>
        <pc:sldMkLst>
          <pc:docMk/>
          <pc:sldMk cId="4185541840" sldId="2222"/>
        </pc:sldMkLst>
        <pc:spChg chg="mod">
          <ac:chgData name="Ditte-Marie Jensen" userId="e3832790-140f-481e-8927-69fde27b7fad" providerId="ADAL" clId="{692181DC-B283-415A-BA66-E2EC412F62EB}" dt="2022-12-06T07:56:48.167" v="29" actId="20577"/>
          <ac:spMkLst>
            <pc:docMk/>
            <pc:sldMk cId="4185541840" sldId="2222"/>
            <ac:spMk id="2" creationId="{6AF9B49D-69B4-0156-0AA3-9C3305703CE7}"/>
          </ac:spMkLst>
        </pc:spChg>
        <pc:spChg chg="mod">
          <ac:chgData name="Ditte-Marie Jensen" userId="e3832790-140f-481e-8927-69fde27b7fad" providerId="ADAL" clId="{692181DC-B283-415A-BA66-E2EC412F62EB}" dt="2022-12-06T08:30:16.474" v="360" actId="20577"/>
          <ac:spMkLst>
            <pc:docMk/>
            <pc:sldMk cId="4185541840" sldId="2222"/>
            <ac:spMk id="3" creationId="{A6963CD8-CBBA-2095-22FA-BD1F2B02F42F}"/>
          </ac:spMkLst>
        </pc:spChg>
        <pc:spChg chg="add mod">
          <ac:chgData name="Ditte-Marie Jensen" userId="e3832790-140f-481e-8927-69fde27b7fad" providerId="ADAL" clId="{692181DC-B283-415A-BA66-E2EC412F62EB}" dt="2022-12-06T08:34:48.401" v="438" actId="1076"/>
          <ac:spMkLst>
            <pc:docMk/>
            <pc:sldMk cId="4185541840" sldId="2222"/>
            <ac:spMk id="5" creationId="{1D6AB47B-A229-AF19-2A17-2BE5077F841A}"/>
          </ac:spMkLst>
        </pc:spChg>
      </pc:sldChg>
      <pc:sldChg chg="modSp mod">
        <pc:chgData name="Ditte-Marie Jensen" userId="e3832790-140f-481e-8927-69fde27b7fad" providerId="ADAL" clId="{692181DC-B283-415A-BA66-E2EC412F62EB}" dt="2022-12-06T08:38:01.949" v="523" actId="20577"/>
        <pc:sldMkLst>
          <pc:docMk/>
          <pc:sldMk cId="120807778" sldId="2259"/>
        </pc:sldMkLst>
        <pc:spChg chg="mod">
          <ac:chgData name="Ditte-Marie Jensen" userId="e3832790-140f-481e-8927-69fde27b7fad" providerId="ADAL" clId="{692181DC-B283-415A-BA66-E2EC412F62EB}" dt="2022-12-06T08:38:01.949" v="523" actId="20577"/>
          <ac:spMkLst>
            <pc:docMk/>
            <pc:sldMk cId="120807778" sldId="2259"/>
            <ac:spMk id="7" creationId="{1D6E9BA4-D206-43FC-45F0-F2E6F1FA9CF1}"/>
          </ac:spMkLst>
        </pc:spChg>
      </pc:sldChg>
      <pc:sldChg chg="modSp mod">
        <pc:chgData name="Ditte-Marie Jensen" userId="e3832790-140f-481e-8927-69fde27b7fad" providerId="ADAL" clId="{692181DC-B283-415A-BA66-E2EC412F62EB}" dt="2022-12-06T08:31:30.685" v="365" actId="20577"/>
        <pc:sldMkLst>
          <pc:docMk/>
          <pc:sldMk cId="2773541778" sldId="2270"/>
        </pc:sldMkLst>
        <pc:spChg chg="mod">
          <ac:chgData name="Ditte-Marie Jensen" userId="e3832790-140f-481e-8927-69fde27b7fad" providerId="ADAL" clId="{692181DC-B283-415A-BA66-E2EC412F62EB}" dt="2022-12-06T08:31:30.685" v="365" actId="20577"/>
          <ac:spMkLst>
            <pc:docMk/>
            <pc:sldMk cId="2773541778" sldId="2270"/>
            <ac:spMk id="2" creationId="{29892B09-9008-8788-1AED-8EFEBB17850C}"/>
          </ac:spMkLst>
        </pc:spChg>
      </pc:sldChg>
      <pc:sldChg chg="modSp">
        <pc:chgData name="Ditte-Marie Jensen" userId="e3832790-140f-481e-8927-69fde27b7fad" providerId="ADAL" clId="{692181DC-B283-415A-BA66-E2EC412F62EB}" dt="2022-12-06T08:32:42.430" v="417" actId="20577"/>
        <pc:sldMkLst>
          <pc:docMk/>
          <pc:sldMk cId="2232270206" sldId="2274"/>
        </pc:sldMkLst>
        <pc:graphicFrameChg chg="mod">
          <ac:chgData name="Ditte-Marie Jensen" userId="e3832790-140f-481e-8927-69fde27b7fad" providerId="ADAL" clId="{692181DC-B283-415A-BA66-E2EC412F62EB}" dt="2022-12-06T08:32:42.430" v="417" actId="20577"/>
          <ac:graphicFrameMkLst>
            <pc:docMk/>
            <pc:sldMk cId="2232270206" sldId="2274"/>
            <ac:graphicFrameMk id="15" creationId="{37592C91-765C-C294-C0F7-769F19DB70D2}"/>
          </ac:graphicFrameMkLst>
        </pc:graphicFrameChg>
      </pc:sldChg>
    </pc:docChg>
  </pc:docChgLst>
  <pc:docChgLst>
    <pc:chgData name="Stine Juel Christoffersen" userId="S::sjc@danskfjernvarme.dk::b36cf2af-d120-43f4-bb44-a1e856317afa" providerId="AD" clId="Web-{50F1A563-59AD-CF98-60C9-56ED63FFF43B}"/>
    <pc:docChg chg="modSld">
      <pc:chgData name="Stine Juel Christoffersen" userId="S::sjc@danskfjernvarme.dk::b36cf2af-d120-43f4-bb44-a1e856317afa" providerId="AD" clId="Web-{50F1A563-59AD-CF98-60C9-56ED63FFF43B}" dt="2022-11-21T10:11:04.302" v="3" actId="20577"/>
      <pc:docMkLst>
        <pc:docMk/>
      </pc:docMkLst>
      <pc:sldChg chg="modSp">
        <pc:chgData name="Stine Juel Christoffersen" userId="S::sjc@danskfjernvarme.dk::b36cf2af-d120-43f4-bb44-a1e856317afa" providerId="AD" clId="Web-{50F1A563-59AD-CF98-60C9-56ED63FFF43B}" dt="2022-11-21T10:09:43.723" v="1" actId="20577"/>
        <pc:sldMkLst>
          <pc:docMk/>
          <pc:sldMk cId="198303972" sldId="2179"/>
        </pc:sldMkLst>
        <pc:spChg chg="mod">
          <ac:chgData name="Stine Juel Christoffersen" userId="S::sjc@danskfjernvarme.dk::b36cf2af-d120-43f4-bb44-a1e856317afa" providerId="AD" clId="Web-{50F1A563-59AD-CF98-60C9-56ED63FFF43B}" dt="2022-11-21T10:09:43.723" v="1" actId="20577"/>
          <ac:spMkLst>
            <pc:docMk/>
            <pc:sldMk cId="198303972" sldId="2179"/>
            <ac:spMk id="22" creationId="{0D90BAA2-07BB-453A-61AA-0F89A3E2B0DC}"/>
          </ac:spMkLst>
        </pc:spChg>
      </pc:sldChg>
      <pc:sldChg chg="modSp">
        <pc:chgData name="Stine Juel Christoffersen" userId="S::sjc@danskfjernvarme.dk::b36cf2af-d120-43f4-bb44-a1e856317afa" providerId="AD" clId="Web-{50F1A563-59AD-CF98-60C9-56ED63FFF43B}" dt="2022-11-21T10:08:49.738" v="0" actId="20577"/>
        <pc:sldMkLst>
          <pc:docMk/>
          <pc:sldMk cId="650925597" sldId="2186"/>
        </pc:sldMkLst>
        <pc:spChg chg="mod">
          <ac:chgData name="Stine Juel Christoffersen" userId="S::sjc@danskfjernvarme.dk::b36cf2af-d120-43f4-bb44-a1e856317afa" providerId="AD" clId="Web-{50F1A563-59AD-CF98-60C9-56ED63FFF43B}" dt="2022-11-21T10:08:49.738" v="0" actId="20577"/>
          <ac:spMkLst>
            <pc:docMk/>
            <pc:sldMk cId="650925597" sldId="2186"/>
            <ac:spMk id="6" creationId="{B938029C-F329-4B0B-01AB-9B881652D9CE}"/>
          </ac:spMkLst>
        </pc:spChg>
      </pc:sldChg>
      <pc:sldChg chg="modSp">
        <pc:chgData name="Stine Juel Christoffersen" userId="S::sjc@danskfjernvarme.dk::b36cf2af-d120-43f4-bb44-a1e856317afa" providerId="AD" clId="Web-{50F1A563-59AD-CF98-60C9-56ED63FFF43B}" dt="2022-11-21T10:11:04.302" v="3" actId="20577"/>
        <pc:sldMkLst>
          <pc:docMk/>
          <pc:sldMk cId="2545830752" sldId="2211"/>
        </pc:sldMkLst>
        <pc:spChg chg="mod">
          <ac:chgData name="Stine Juel Christoffersen" userId="S::sjc@danskfjernvarme.dk::b36cf2af-d120-43f4-bb44-a1e856317afa" providerId="AD" clId="Web-{50F1A563-59AD-CF98-60C9-56ED63FFF43B}" dt="2022-11-21T10:11:04.302" v="3" actId="20577"/>
          <ac:spMkLst>
            <pc:docMk/>
            <pc:sldMk cId="2545830752" sldId="2211"/>
            <ac:spMk id="3" creationId="{DE3C35CE-96E7-BA84-B0F2-E3BECE5EC161}"/>
          </ac:spMkLst>
        </pc:spChg>
      </pc:sldChg>
    </pc:docChg>
  </pc:docChgLst>
  <pc:docChgLst>
    <pc:chgData name="Stine Juel Christoffersen" userId="b36cf2af-d120-43f4-bb44-a1e856317afa" providerId="ADAL" clId="{6B98D35F-9085-446A-BB27-B9760AFA683D}"/>
    <pc:docChg chg="custSel modSld">
      <pc:chgData name="Stine Juel Christoffersen" userId="b36cf2af-d120-43f4-bb44-a1e856317afa" providerId="ADAL" clId="{6B98D35F-9085-446A-BB27-B9760AFA683D}" dt="2022-11-28T13:38:19.339" v="3" actId="20577"/>
      <pc:docMkLst>
        <pc:docMk/>
      </pc:docMkLst>
      <pc:sldChg chg="addSp delSp modSp mod">
        <pc:chgData name="Stine Juel Christoffersen" userId="b36cf2af-d120-43f4-bb44-a1e856317afa" providerId="ADAL" clId="{6B98D35F-9085-446A-BB27-B9760AFA683D}" dt="2022-11-28T13:38:19.339" v="3" actId="20577"/>
        <pc:sldMkLst>
          <pc:docMk/>
          <pc:sldMk cId="3911282038" sldId="2283"/>
        </pc:sldMkLst>
        <pc:spChg chg="del">
          <ac:chgData name="Stine Juel Christoffersen" userId="b36cf2af-d120-43f4-bb44-a1e856317afa" providerId="ADAL" clId="{6B98D35F-9085-446A-BB27-B9760AFA683D}" dt="2022-11-28T13:37:51.222" v="0" actId="478"/>
          <ac:spMkLst>
            <pc:docMk/>
            <pc:sldMk cId="3911282038" sldId="2283"/>
            <ac:spMk id="4" creationId="{544A0BEC-28E1-EEB6-AA64-C600871B4364}"/>
          </ac:spMkLst>
        </pc:spChg>
        <pc:spChg chg="add mod">
          <ac:chgData name="Stine Juel Christoffersen" userId="b36cf2af-d120-43f4-bb44-a1e856317afa" providerId="ADAL" clId="{6B98D35F-9085-446A-BB27-B9760AFA683D}" dt="2022-11-28T13:38:19.339" v="3" actId="20577"/>
          <ac:spMkLst>
            <pc:docMk/>
            <pc:sldMk cId="3911282038" sldId="2283"/>
            <ac:spMk id="5" creationId="{7FCBAE0B-A062-2C8F-986B-7A42A6BD195F}"/>
          </ac:spMkLst>
        </pc:spChg>
        <pc:spChg chg="add mod">
          <ac:chgData name="Stine Juel Christoffersen" userId="b36cf2af-d120-43f4-bb44-a1e856317afa" providerId="ADAL" clId="{6B98D35F-9085-446A-BB27-B9760AFA683D}" dt="2022-11-28T13:37:54.371" v="1"/>
          <ac:spMkLst>
            <pc:docMk/>
            <pc:sldMk cId="3911282038" sldId="2283"/>
            <ac:spMk id="6" creationId="{F4E8E5B2-8D2D-48BC-C8D6-429D42A9FDA6}"/>
          </ac:spMkLst>
        </pc:spChg>
      </pc:sldChg>
    </pc:docChg>
  </pc:docChgLst>
  <pc:docChgLst>
    <pc:chgData name="Ditte-Marie Jensen" userId="S::dmj@danskfjernvarme.dk::e3832790-140f-481e-8927-69fde27b7fad" providerId="AD" clId="Web-{3FC2D0CD-0370-2EE1-27B2-F88D91A4A76D}"/>
    <pc:docChg chg="modSld">
      <pc:chgData name="Ditte-Marie Jensen" userId="S::dmj@danskfjernvarme.dk::e3832790-140f-481e-8927-69fde27b7fad" providerId="AD" clId="Web-{3FC2D0CD-0370-2EE1-27B2-F88D91A4A76D}" dt="2022-11-24T07:30:42.744" v="31" actId="20577"/>
      <pc:docMkLst>
        <pc:docMk/>
      </pc:docMkLst>
      <pc:sldChg chg="modSp">
        <pc:chgData name="Ditte-Marie Jensen" userId="S::dmj@danskfjernvarme.dk::e3832790-140f-481e-8927-69fde27b7fad" providerId="AD" clId="Web-{3FC2D0CD-0370-2EE1-27B2-F88D91A4A76D}" dt="2022-11-24T07:27:29.456" v="4" actId="20577"/>
        <pc:sldMkLst>
          <pc:docMk/>
          <pc:sldMk cId="1652010559" sldId="278"/>
        </pc:sldMkLst>
        <pc:spChg chg="mod">
          <ac:chgData name="Ditte-Marie Jensen" userId="S::dmj@danskfjernvarme.dk::e3832790-140f-481e-8927-69fde27b7fad" providerId="AD" clId="Web-{3FC2D0CD-0370-2EE1-27B2-F88D91A4A76D}" dt="2022-11-24T07:27:29.456" v="4" actId="20577"/>
          <ac:spMkLst>
            <pc:docMk/>
            <pc:sldMk cId="1652010559" sldId="278"/>
            <ac:spMk id="3" creationId="{DCD09AB2-08AF-4A23-8D37-D5282EC923BF}"/>
          </ac:spMkLst>
        </pc:spChg>
      </pc:sldChg>
      <pc:sldChg chg="modSp">
        <pc:chgData name="Ditte-Marie Jensen" userId="S::dmj@danskfjernvarme.dk::e3832790-140f-481e-8927-69fde27b7fad" providerId="AD" clId="Web-{3FC2D0CD-0370-2EE1-27B2-F88D91A4A76D}" dt="2022-11-24T07:30:42.744" v="31" actId="20577"/>
        <pc:sldMkLst>
          <pc:docMk/>
          <pc:sldMk cId="2525631670" sldId="2198"/>
        </pc:sldMkLst>
        <pc:spChg chg="mod">
          <ac:chgData name="Ditte-Marie Jensen" userId="S::dmj@danskfjernvarme.dk::e3832790-140f-481e-8927-69fde27b7fad" providerId="AD" clId="Web-{3FC2D0CD-0370-2EE1-27B2-F88D91A4A76D}" dt="2022-11-24T07:30:42.744" v="31" actId="20577"/>
          <ac:spMkLst>
            <pc:docMk/>
            <pc:sldMk cId="2525631670" sldId="2198"/>
            <ac:spMk id="3" creationId="{5D1ED329-E5A9-ABA9-5592-41075603E25B}"/>
          </ac:spMkLst>
        </pc:spChg>
      </pc:sldChg>
      <pc:sldChg chg="modSp">
        <pc:chgData name="Ditte-Marie Jensen" userId="S::dmj@danskfjernvarme.dk::e3832790-140f-481e-8927-69fde27b7fad" providerId="AD" clId="Web-{3FC2D0CD-0370-2EE1-27B2-F88D91A4A76D}" dt="2022-11-24T07:28:25.224" v="15" actId="1076"/>
        <pc:sldMkLst>
          <pc:docMk/>
          <pc:sldMk cId="3811904784" sldId="2199"/>
        </pc:sldMkLst>
        <pc:spChg chg="mod">
          <ac:chgData name="Ditte-Marie Jensen" userId="S::dmj@danskfjernvarme.dk::e3832790-140f-481e-8927-69fde27b7fad" providerId="AD" clId="Web-{3FC2D0CD-0370-2EE1-27B2-F88D91A4A76D}" dt="2022-11-24T07:28:10.004" v="13" actId="20577"/>
          <ac:spMkLst>
            <pc:docMk/>
            <pc:sldMk cId="3811904784" sldId="2199"/>
            <ac:spMk id="3" creationId="{CF7A0B4E-4321-B8C9-7309-056BB1938218}"/>
          </ac:spMkLst>
        </pc:spChg>
        <pc:picChg chg="mod">
          <ac:chgData name="Ditte-Marie Jensen" userId="S::dmj@danskfjernvarme.dk::e3832790-140f-481e-8927-69fde27b7fad" providerId="AD" clId="Web-{3FC2D0CD-0370-2EE1-27B2-F88D91A4A76D}" dt="2022-11-24T07:28:25.224" v="15" actId="1076"/>
          <ac:picMkLst>
            <pc:docMk/>
            <pc:sldMk cId="3811904784" sldId="2199"/>
            <ac:picMk id="6" creationId="{C16982A0-1584-11A8-7CE5-CDB9A86DF4F1}"/>
          </ac:picMkLst>
        </pc:picChg>
      </pc:sldChg>
      <pc:sldChg chg="modSp">
        <pc:chgData name="Ditte-Marie Jensen" userId="S::dmj@danskfjernvarme.dk::e3832790-140f-481e-8927-69fde27b7fad" providerId="AD" clId="Web-{3FC2D0CD-0370-2EE1-27B2-F88D91A4A76D}" dt="2022-11-24T07:29:02.194" v="18" actId="14100"/>
        <pc:sldMkLst>
          <pc:docMk/>
          <pc:sldMk cId="1940777461" sldId="2205"/>
        </pc:sldMkLst>
        <pc:cxnChg chg="mod">
          <ac:chgData name="Ditte-Marie Jensen" userId="S::dmj@danskfjernvarme.dk::e3832790-140f-481e-8927-69fde27b7fad" providerId="AD" clId="Web-{3FC2D0CD-0370-2EE1-27B2-F88D91A4A76D}" dt="2022-11-24T07:29:02.194" v="18" actId="14100"/>
          <ac:cxnSpMkLst>
            <pc:docMk/>
            <pc:sldMk cId="1940777461" sldId="2205"/>
            <ac:cxnSpMk id="8" creationId="{1049D7E0-806D-E898-9767-7B564951413E}"/>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400" b="0" i="0" u="none" strike="noStrike" kern="1200" spc="0" baseline="0">
                <a:solidFill>
                  <a:srgbClr val="000000"/>
                </a:solidFill>
                <a:effectLst/>
                <a:latin typeface="+mn-lt"/>
                <a:ea typeface="+mn-ea"/>
                <a:cs typeface="+mn-cs"/>
              </a:defRPr>
            </a:pPr>
            <a:r>
              <a:rPr lang="da-DK"/>
              <a:t>Antal selskaber</a:t>
            </a:r>
          </a:p>
        </c:rich>
      </c:tx>
      <c:layout>
        <c:manualLayout>
          <c:xMode val="edge"/>
          <c:yMode val="edge"/>
          <c:x val="0.21858338718598774"/>
          <c:y val="3.1693107648539186E-2"/>
        </c:manualLayout>
      </c:layout>
      <c:overlay val="0"/>
      <c:spPr>
        <a:noFill/>
        <a:ln>
          <a:noFill/>
        </a:ln>
        <a:effectLst/>
      </c:spPr>
      <c:txPr>
        <a:bodyPr rot="0" spcFirstLastPara="1" vertOverflow="ellipsis" vert="horz" wrap="square" anchor="ctr" anchorCtr="1"/>
        <a:lstStyle/>
        <a:p>
          <a:pPr>
            <a:defRPr lang="en-US" sz="2400" b="0" i="0" u="none" strike="noStrike" kern="1200" spc="0" baseline="0">
              <a:solidFill>
                <a:srgbClr val="000000"/>
              </a:solidFill>
              <a:effectLst/>
              <a:latin typeface="+mn-lt"/>
              <a:ea typeface="+mn-ea"/>
              <a:cs typeface="+mn-cs"/>
            </a:defRPr>
          </a:pPr>
          <a:endParaRPr lang="da-DK"/>
        </a:p>
      </c:txPr>
    </c:title>
    <c:autoTitleDeleted val="0"/>
    <c:plotArea>
      <c:layout>
        <c:manualLayout>
          <c:layoutTarget val="inner"/>
          <c:xMode val="edge"/>
          <c:yMode val="edge"/>
          <c:x val="0.2490057971494784"/>
          <c:y val="0.16836768826617268"/>
          <c:w val="0.46942037184764707"/>
          <c:h val="0.73364329384373539"/>
        </c:manualLayout>
      </c:layout>
      <c:pieChart>
        <c:varyColors val="1"/>
        <c:ser>
          <c:idx val="0"/>
          <c:order val="0"/>
          <c:dPt>
            <c:idx val="0"/>
            <c:bubble3D val="0"/>
            <c:spPr>
              <a:solidFill>
                <a:srgbClr val="398073"/>
              </a:solidFill>
              <a:ln w="19050">
                <a:solidFill>
                  <a:schemeClr val="lt1"/>
                </a:solidFill>
              </a:ln>
              <a:effectLst/>
            </c:spPr>
            <c:extLst>
              <c:ext xmlns:c16="http://schemas.microsoft.com/office/drawing/2014/chart" uri="{C3380CC4-5D6E-409C-BE32-E72D297353CC}">
                <c16:uniqueId val="{00000001-F08A-42F5-82DD-4A337ABCC7E8}"/>
              </c:ext>
            </c:extLst>
          </c:dPt>
          <c:dPt>
            <c:idx val="1"/>
            <c:bubble3D val="0"/>
            <c:spPr>
              <a:solidFill>
                <a:srgbClr val="0079BE"/>
              </a:solidFill>
              <a:ln w="19050">
                <a:solidFill>
                  <a:schemeClr val="lt1"/>
                </a:solidFill>
              </a:ln>
              <a:effectLst/>
            </c:spPr>
            <c:extLst>
              <c:ext xmlns:c16="http://schemas.microsoft.com/office/drawing/2014/chart" uri="{C3380CC4-5D6E-409C-BE32-E72D297353CC}">
                <c16:uniqueId val="{00000003-F08A-42F5-82DD-4A337ABCC7E8}"/>
              </c:ext>
            </c:extLst>
          </c:dPt>
          <c:dPt>
            <c:idx val="2"/>
            <c:bubble3D val="0"/>
            <c:spPr>
              <a:solidFill>
                <a:srgbClr val="DD9418"/>
              </a:solidFill>
              <a:ln w="19050">
                <a:solidFill>
                  <a:schemeClr val="lt1"/>
                </a:solidFill>
              </a:ln>
              <a:effectLst/>
            </c:spPr>
            <c:extLst>
              <c:ext xmlns:c16="http://schemas.microsoft.com/office/drawing/2014/chart" uri="{C3380CC4-5D6E-409C-BE32-E72D297353CC}">
                <c16:uniqueId val="{00000005-F08A-42F5-82DD-4A337ABCC7E8}"/>
              </c:ext>
            </c:extLst>
          </c:dPt>
          <c:dLbls>
            <c:dLbl>
              <c:idx val="1"/>
              <c:layout>
                <c:manualLayout>
                  <c:x val="8.963981451015389E-2"/>
                  <c:y val="0.1266182827373822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08A-42F5-82DD-4A337ABCC7E8}"/>
                </c:ext>
              </c:extLst>
            </c:dLbl>
            <c:spPr>
              <a:noFill/>
              <a:ln>
                <a:noFill/>
              </a:ln>
              <a:effectLst/>
            </c:spPr>
            <c:txPr>
              <a:bodyPr rot="0" spcFirstLastPara="1" vertOverflow="ellipsis" vert="horz" wrap="square" anchor="ctr" anchorCtr="1"/>
              <a:lstStyle/>
              <a:p>
                <a:pPr>
                  <a:defRPr lang="en-US" sz="2000" b="0" i="0" u="none" strike="noStrike" kern="1200" baseline="0">
                    <a:solidFill>
                      <a:srgbClr val="000000"/>
                    </a:solidFill>
                    <a:effectLst/>
                    <a:latin typeface="+mn-lt"/>
                    <a:ea typeface="+mn-ea"/>
                    <a:cs typeface="+mn-cs"/>
                  </a:defRPr>
                </a:pPr>
                <a:endParaRPr lang="da-DK"/>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'Ark1'!$A$1:$A$3</c:f>
              <c:strCache>
                <c:ptCount val="3"/>
                <c:pt idx="0">
                  <c:v>Andelsselskab</c:v>
                </c:pt>
                <c:pt idx="1">
                  <c:v>Kommunalt ejet</c:v>
                </c:pt>
                <c:pt idx="2">
                  <c:v>Andet ejerskab</c:v>
                </c:pt>
              </c:strCache>
            </c:strRef>
          </c:cat>
          <c:val>
            <c:numRef>
              <c:f>'Ark1'!$B$1:$B$3</c:f>
              <c:numCache>
                <c:formatCode>General</c:formatCode>
                <c:ptCount val="3"/>
                <c:pt idx="0">
                  <c:v>295</c:v>
                </c:pt>
                <c:pt idx="1">
                  <c:v>60</c:v>
                </c:pt>
                <c:pt idx="2">
                  <c:v>15</c:v>
                </c:pt>
              </c:numCache>
            </c:numRef>
          </c:val>
          <c:extLst>
            <c:ext xmlns:c16="http://schemas.microsoft.com/office/drawing/2014/chart" uri="{C3380CC4-5D6E-409C-BE32-E72D297353CC}">
              <c16:uniqueId val="{00000006-F08A-42F5-82DD-4A337ABCC7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L="0" algn="ctr" defTabSz="914400" rtl="0" eaLnBrk="1" fontAlgn="b" latinLnBrk="0" hangingPunct="1">
        <a:spcBef>
          <a:spcPts val="1200"/>
        </a:spcBef>
        <a:defRPr lang="en-US" sz="2000" b="0" u="none" strike="noStrike" kern="1200">
          <a:solidFill>
            <a:srgbClr val="000000"/>
          </a:solidFill>
          <a:effectLst/>
          <a:latin typeface="+mn-lt"/>
          <a:ea typeface="+mn-ea"/>
          <a:cs typeface="+mn-cs"/>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diagrams/_rels/data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5.svg"/></Relationships>
</file>

<file path=ppt/diagrams/_rels/data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_rels/data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ata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101.svg"/></Relationships>
</file>

<file path=ppt/diagrams/_rels/data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88.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101.svg"/></Relationships>
</file>

<file path=ppt/diagrams/_rels/drawing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8BDE62-A8AF-42A9-81D7-050FB4D25E5A}"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da-DK"/>
        </a:p>
      </dgm:t>
    </dgm:pt>
    <dgm:pt modelId="{86C0DFBF-BD25-4C50-95FF-61E552C7FF24}">
      <dgm:prSet phldrT="[Tekst]"/>
      <dgm:spPr/>
      <dgm:t>
        <a:bodyPr/>
        <a:lstStyle/>
        <a:p>
          <a:r>
            <a:rPr lang="da-DK"/>
            <a:t>1. Start initiativgruppe, undersøg om andre er på vej</a:t>
          </a:r>
        </a:p>
      </dgm:t>
    </dgm:pt>
    <dgm:pt modelId="{A3A475B4-D0F7-4B5D-B20F-769DB8C02417}" type="parTrans" cxnId="{A502DF00-4D03-4803-8F85-0C5AC3723C0E}">
      <dgm:prSet/>
      <dgm:spPr/>
      <dgm:t>
        <a:bodyPr/>
        <a:lstStyle/>
        <a:p>
          <a:endParaRPr lang="da-DK"/>
        </a:p>
      </dgm:t>
    </dgm:pt>
    <dgm:pt modelId="{7A684727-C005-41E7-91E4-4D6981C19118}" type="sibTrans" cxnId="{A502DF00-4D03-4803-8F85-0C5AC3723C0E}">
      <dgm:prSet/>
      <dgm:spPr/>
      <dgm:t>
        <a:bodyPr/>
        <a:lstStyle/>
        <a:p>
          <a:endParaRPr lang="da-DK"/>
        </a:p>
      </dgm:t>
    </dgm:pt>
    <dgm:pt modelId="{821E9B95-9B13-47E5-AF79-24CF40F119B6}">
      <dgm:prSet phldrT="[Tekst]"/>
      <dgm:spPr/>
      <dgm:t>
        <a:bodyPr/>
        <a:lstStyle/>
        <a:p>
          <a:r>
            <a:rPr lang="da-DK"/>
            <a:t>3. Screening (teknisk, økonomisk, juridisk) med rådgiver</a:t>
          </a:r>
        </a:p>
      </dgm:t>
    </dgm:pt>
    <dgm:pt modelId="{A936257C-F43C-41DD-9264-9481694C989F}" type="parTrans" cxnId="{A4477C67-B87C-48FF-980D-DFEFE8201F51}">
      <dgm:prSet/>
      <dgm:spPr/>
      <dgm:t>
        <a:bodyPr/>
        <a:lstStyle/>
        <a:p>
          <a:endParaRPr lang="da-DK"/>
        </a:p>
      </dgm:t>
    </dgm:pt>
    <dgm:pt modelId="{0F9AFCBE-3515-44D1-A2D8-3ABED8C82467}" type="sibTrans" cxnId="{A4477C67-B87C-48FF-980D-DFEFE8201F51}">
      <dgm:prSet/>
      <dgm:spPr/>
      <dgm:t>
        <a:bodyPr/>
        <a:lstStyle/>
        <a:p>
          <a:endParaRPr lang="da-DK"/>
        </a:p>
      </dgm:t>
    </dgm:pt>
    <dgm:pt modelId="{77FEE35B-187C-4229-A274-883AAA7A56D1}">
      <dgm:prSet phldrT="[Tekst]"/>
      <dgm:spPr/>
      <dgm:t>
        <a:bodyPr/>
        <a:lstStyle/>
        <a:p>
          <a:r>
            <a:rPr lang="da-DK"/>
            <a:t>4. Etablér selskab</a:t>
          </a:r>
        </a:p>
      </dgm:t>
    </dgm:pt>
    <dgm:pt modelId="{22904F7F-F551-476E-BB24-E58CB9A3989F}" type="parTrans" cxnId="{EE1DDFF6-66BF-4FCB-BC6C-549EF7606FCC}">
      <dgm:prSet/>
      <dgm:spPr/>
      <dgm:t>
        <a:bodyPr/>
        <a:lstStyle/>
        <a:p>
          <a:endParaRPr lang="da-DK"/>
        </a:p>
      </dgm:t>
    </dgm:pt>
    <dgm:pt modelId="{D5DC9F4D-AE06-42DF-9D3A-B5E3EBB10C35}" type="sibTrans" cxnId="{EE1DDFF6-66BF-4FCB-BC6C-549EF7606FCC}">
      <dgm:prSet/>
      <dgm:spPr/>
      <dgm:t>
        <a:bodyPr/>
        <a:lstStyle/>
        <a:p>
          <a:endParaRPr lang="da-DK"/>
        </a:p>
      </dgm:t>
    </dgm:pt>
    <dgm:pt modelId="{857EBFB6-F7CD-4F0E-B83B-B02EAEB22F4C}">
      <dgm:prSet phldrT="[Tekst]"/>
      <dgm:spPr/>
      <dgm:t>
        <a:bodyPr/>
        <a:lstStyle/>
        <a:p>
          <a:r>
            <a:rPr lang="da-DK"/>
            <a:t>5. Projektforslag, kommune godkendelse og finansiering</a:t>
          </a:r>
        </a:p>
      </dgm:t>
    </dgm:pt>
    <dgm:pt modelId="{0B734A99-8B5C-4416-B084-C0079B030C12}" type="parTrans" cxnId="{D38B1ECF-2A3D-436F-9D5F-D7A5B0BFE78F}">
      <dgm:prSet/>
      <dgm:spPr/>
      <dgm:t>
        <a:bodyPr/>
        <a:lstStyle/>
        <a:p>
          <a:endParaRPr lang="da-DK"/>
        </a:p>
      </dgm:t>
    </dgm:pt>
    <dgm:pt modelId="{311984AC-2635-40CD-919F-2551CB9D83FA}" type="sibTrans" cxnId="{D38B1ECF-2A3D-436F-9D5F-D7A5B0BFE78F}">
      <dgm:prSet/>
      <dgm:spPr/>
      <dgm:t>
        <a:bodyPr/>
        <a:lstStyle/>
        <a:p>
          <a:endParaRPr lang="da-DK"/>
        </a:p>
      </dgm:t>
    </dgm:pt>
    <dgm:pt modelId="{9F1B1558-25FD-4033-9FC0-B472B5E28954}">
      <dgm:prSet phldrT="[Tekst]"/>
      <dgm:spPr/>
      <dgm:t>
        <a:bodyPr/>
        <a:lstStyle/>
        <a:p>
          <a:r>
            <a:rPr lang="da-DK"/>
            <a:t>6. Udbud, projektering, udførsel, drift </a:t>
          </a:r>
        </a:p>
      </dgm:t>
    </dgm:pt>
    <dgm:pt modelId="{0398CC15-0F0A-4943-8816-CCB03D264F8B}" type="parTrans" cxnId="{CF47C97B-48D4-4856-88E2-C78816F2C90E}">
      <dgm:prSet/>
      <dgm:spPr/>
      <dgm:t>
        <a:bodyPr/>
        <a:lstStyle/>
        <a:p>
          <a:endParaRPr lang="da-DK"/>
        </a:p>
      </dgm:t>
    </dgm:pt>
    <dgm:pt modelId="{8B2F6BF4-73B3-4B32-9E33-BCD74C327266}" type="sibTrans" cxnId="{CF47C97B-48D4-4856-88E2-C78816F2C90E}">
      <dgm:prSet/>
      <dgm:spPr/>
      <dgm:t>
        <a:bodyPr/>
        <a:lstStyle/>
        <a:p>
          <a:endParaRPr lang="da-DK"/>
        </a:p>
      </dgm:t>
    </dgm:pt>
    <dgm:pt modelId="{0106550B-83A6-4177-B095-844C37A51C4E}">
      <dgm:prSet phldrT="[Tekst]"/>
      <dgm:spPr/>
      <dgm:t>
        <a:bodyPr/>
        <a:lstStyle/>
        <a:p>
          <a:r>
            <a:rPr lang="da-DK"/>
            <a:t>2. Opstart samarbejde med kommune og find opstartskapital</a:t>
          </a:r>
        </a:p>
      </dgm:t>
    </dgm:pt>
    <dgm:pt modelId="{E75961AE-9AF6-463C-9916-42B15C988432}" type="parTrans" cxnId="{039C10CB-44C0-421C-8E86-771EF7B0DA61}">
      <dgm:prSet/>
      <dgm:spPr/>
      <dgm:t>
        <a:bodyPr/>
        <a:lstStyle/>
        <a:p>
          <a:endParaRPr lang="da-DK"/>
        </a:p>
      </dgm:t>
    </dgm:pt>
    <dgm:pt modelId="{76A680DD-FC16-4514-8D0E-10DFADDFA33A}" type="sibTrans" cxnId="{039C10CB-44C0-421C-8E86-771EF7B0DA61}">
      <dgm:prSet/>
      <dgm:spPr/>
      <dgm:t>
        <a:bodyPr/>
        <a:lstStyle/>
        <a:p>
          <a:endParaRPr lang="da-DK"/>
        </a:p>
      </dgm:t>
    </dgm:pt>
    <dgm:pt modelId="{ED559591-B4DD-402C-BBE2-D43AEC39B130}" type="pres">
      <dgm:prSet presAssocID="{008BDE62-A8AF-42A9-81D7-050FB4D25E5A}" presName="Name0" presStyleCnt="0">
        <dgm:presLayoutVars>
          <dgm:dir/>
          <dgm:animLvl val="lvl"/>
          <dgm:resizeHandles val="exact"/>
        </dgm:presLayoutVars>
      </dgm:prSet>
      <dgm:spPr/>
    </dgm:pt>
    <dgm:pt modelId="{BADBEF12-123D-4E82-B879-3665101337A9}" type="pres">
      <dgm:prSet presAssocID="{9F1B1558-25FD-4033-9FC0-B472B5E28954}" presName="boxAndChildren" presStyleCnt="0"/>
      <dgm:spPr/>
    </dgm:pt>
    <dgm:pt modelId="{63C026C4-2ED0-4379-ABE2-28D7D90C01D5}" type="pres">
      <dgm:prSet presAssocID="{9F1B1558-25FD-4033-9FC0-B472B5E28954}" presName="parentTextBox" presStyleLbl="node1" presStyleIdx="0" presStyleCnt="6"/>
      <dgm:spPr/>
    </dgm:pt>
    <dgm:pt modelId="{155237D1-CE43-4D59-A049-64CBD8CC37D2}" type="pres">
      <dgm:prSet presAssocID="{311984AC-2635-40CD-919F-2551CB9D83FA}" presName="sp" presStyleCnt="0"/>
      <dgm:spPr/>
    </dgm:pt>
    <dgm:pt modelId="{675FA4C5-A261-4A44-A606-869E25E144C8}" type="pres">
      <dgm:prSet presAssocID="{857EBFB6-F7CD-4F0E-B83B-B02EAEB22F4C}" presName="arrowAndChildren" presStyleCnt="0"/>
      <dgm:spPr/>
    </dgm:pt>
    <dgm:pt modelId="{7EA4D11C-E509-40FD-A412-29B07837381A}" type="pres">
      <dgm:prSet presAssocID="{857EBFB6-F7CD-4F0E-B83B-B02EAEB22F4C}" presName="parentTextArrow" presStyleLbl="node1" presStyleIdx="1" presStyleCnt="6"/>
      <dgm:spPr/>
    </dgm:pt>
    <dgm:pt modelId="{8DF714A6-6F33-4645-AD93-6CF4C1007B17}" type="pres">
      <dgm:prSet presAssocID="{D5DC9F4D-AE06-42DF-9D3A-B5E3EBB10C35}" presName="sp" presStyleCnt="0"/>
      <dgm:spPr/>
    </dgm:pt>
    <dgm:pt modelId="{82EBD8CF-11E3-4EEF-8726-78285539FC15}" type="pres">
      <dgm:prSet presAssocID="{77FEE35B-187C-4229-A274-883AAA7A56D1}" presName="arrowAndChildren" presStyleCnt="0"/>
      <dgm:spPr/>
    </dgm:pt>
    <dgm:pt modelId="{27841378-F416-4920-B5FA-732B8418EA10}" type="pres">
      <dgm:prSet presAssocID="{77FEE35B-187C-4229-A274-883AAA7A56D1}" presName="parentTextArrow" presStyleLbl="node1" presStyleIdx="2" presStyleCnt="6"/>
      <dgm:spPr/>
    </dgm:pt>
    <dgm:pt modelId="{978C8DD3-45F4-4593-84E0-65BEFFAEAB21}" type="pres">
      <dgm:prSet presAssocID="{0F9AFCBE-3515-44D1-A2D8-3ABED8C82467}" presName="sp" presStyleCnt="0"/>
      <dgm:spPr/>
    </dgm:pt>
    <dgm:pt modelId="{5EB37493-8F06-4B19-979E-FC7C8C4224EE}" type="pres">
      <dgm:prSet presAssocID="{821E9B95-9B13-47E5-AF79-24CF40F119B6}" presName="arrowAndChildren" presStyleCnt="0"/>
      <dgm:spPr/>
    </dgm:pt>
    <dgm:pt modelId="{F23B2C28-40DE-4C76-BB56-E26ABDCD5F27}" type="pres">
      <dgm:prSet presAssocID="{821E9B95-9B13-47E5-AF79-24CF40F119B6}" presName="parentTextArrow" presStyleLbl="node1" presStyleIdx="3" presStyleCnt="6"/>
      <dgm:spPr/>
    </dgm:pt>
    <dgm:pt modelId="{1CBA0941-9648-4198-9018-20BCAECFA80E}" type="pres">
      <dgm:prSet presAssocID="{76A680DD-FC16-4514-8D0E-10DFADDFA33A}" presName="sp" presStyleCnt="0"/>
      <dgm:spPr/>
    </dgm:pt>
    <dgm:pt modelId="{BD885385-7195-4585-94F4-57CA13C1C14F}" type="pres">
      <dgm:prSet presAssocID="{0106550B-83A6-4177-B095-844C37A51C4E}" presName="arrowAndChildren" presStyleCnt="0"/>
      <dgm:spPr/>
    </dgm:pt>
    <dgm:pt modelId="{30F3C805-7516-4DC3-8427-0DE4551C292A}" type="pres">
      <dgm:prSet presAssocID="{0106550B-83A6-4177-B095-844C37A51C4E}" presName="parentTextArrow" presStyleLbl="node1" presStyleIdx="4" presStyleCnt="6"/>
      <dgm:spPr/>
    </dgm:pt>
    <dgm:pt modelId="{1833EEA5-B7C5-462A-8CA7-310F32970E69}" type="pres">
      <dgm:prSet presAssocID="{7A684727-C005-41E7-91E4-4D6981C19118}" presName="sp" presStyleCnt="0"/>
      <dgm:spPr/>
    </dgm:pt>
    <dgm:pt modelId="{73FB824F-3F11-4CF0-BDC0-0B09A24E14E6}" type="pres">
      <dgm:prSet presAssocID="{86C0DFBF-BD25-4C50-95FF-61E552C7FF24}" presName="arrowAndChildren" presStyleCnt="0"/>
      <dgm:spPr/>
    </dgm:pt>
    <dgm:pt modelId="{47061FBD-9815-416B-8D9C-A56E9B3EE7CA}" type="pres">
      <dgm:prSet presAssocID="{86C0DFBF-BD25-4C50-95FF-61E552C7FF24}" presName="parentTextArrow" presStyleLbl="node1" presStyleIdx="5" presStyleCnt="6"/>
      <dgm:spPr/>
    </dgm:pt>
  </dgm:ptLst>
  <dgm:cxnLst>
    <dgm:cxn modelId="{A502DF00-4D03-4803-8F85-0C5AC3723C0E}" srcId="{008BDE62-A8AF-42A9-81D7-050FB4D25E5A}" destId="{86C0DFBF-BD25-4C50-95FF-61E552C7FF24}" srcOrd="0" destOrd="0" parTransId="{A3A475B4-D0F7-4B5D-B20F-769DB8C02417}" sibTransId="{7A684727-C005-41E7-91E4-4D6981C19118}"/>
    <dgm:cxn modelId="{6BCD085E-6643-4425-BA93-C09935CB9C97}" type="presOf" srcId="{77FEE35B-187C-4229-A274-883AAA7A56D1}" destId="{27841378-F416-4920-B5FA-732B8418EA10}" srcOrd="0" destOrd="0" presId="urn:microsoft.com/office/officeart/2005/8/layout/process4"/>
    <dgm:cxn modelId="{DB1B0561-8E0B-4E20-B142-B917556EF407}" type="presOf" srcId="{821E9B95-9B13-47E5-AF79-24CF40F119B6}" destId="{F23B2C28-40DE-4C76-BB56-E26ABDCD5F27}" srcOrd="0" destOrd="0" presId="urn:microsoft.com/office/officeart/2005/8/layout/process4"/>
    <dgm:cxn modelId="{71CF0764-EB31-4ACD-9564-743DD17A7CC4}" type="presOf" srcId="{0106550B-83A6-4177-B095-844C37A51C4E}" destId="{30F3C805-7516-4DC3-8427-0DE4551C292A}" srcOrd="0" destOrd="0" presId="urn:microsoft.com/office/officeart/2005/8/layout/process4"/>
    <dgm:cxn modelId="{A4477C67-B87C-48FF-980D-DFEFE8201F51}" srcId="{008BDE62-A8AF-42A9-81D7-050FB4D25E5A}" destId="{821E9B95-9B13-47E5-AF79-24CF40F119B6}" srcOrd="2" destOrd="0" parTransId="{A936257C-F43C-41DD-9264-9481694C989F}" sibTransId="{0F9AFCBE-3515-44D1-A2D8-3ABED8C82467}"/>
    <dgm:cxn modelId="{CF47C97B-48D4-4856-88E2-C78816F2C90E}" srcId="{008BDE62-A8AF-42A9-81D7-050FB4D25E5A}" destId="{9F1B1558-25FD-4033-9FC0-B472B5E28954}" srcOrd="5" destOrd="0" parTransId="{0398CC15-0F0A-4943-8816-CCB03D264F8B}" sibTransId="{8B2F6BF4-73B3-4B32-9E33-BCD74C327266}"/>
    <dgm:cxn modelId="{6189C697-00E5-4C98-B1FF-0834CF4FE1A4}" type="presOf" srcId="{857EBFB6-F7CD-4F0E-B83B-B02EAEB22F4C}" destId="{7EA4D11C-E509-40FD-A412-29B07837381A}" srcOrd="0" destOrd="0" presId="urn:microsoft.com/office/officeart/2005/8/layout/process4"/>
    <dgm:cxn modelId="{256A339D-FC22-4234-B901-905082DA1D88}" type="presOf" srcId="{008BDE62-A8AF-42A9-81D7-050FB4D25E5A}" destId="{ED559591-B4DD-402C-BBE2-D43AEC39B130}" srcOrd="0" destOrd="0" presId="urn:microsoft.com/office/officeart/2005/8/layout/process4"/>
    <dgm:cxn modelId="{4877A6B9-5CE2-4521-BD27-EE8D67136A82}" type="presOf" srcId="{9F1B1558-25FD-4033-9FC0-B472B5E28954}" destId="{63C026C4-2ED0-4379-ABE2-28D7D90C01D5}" srcOrd="0" destOrd="0" presId="urn:microsoft.com/office/officeart/2005/8/layout/process4"/>
    <dgm:cxn modelId="{039C10CB-44C0-421C-8E86-771EF7B0DA61}" srcId="{008BDE62-A8AF-42A9-81D7-050FB4D25E5A}" destId="{0106550B-83A6-4177-B095-844C37A51C4E}" srcOrd="1" destOrd="0" parTransId="{E75961AE-9AF6-463C-9916-42B15C988432}" sibTransId="{76A680DD-FC16-4514-8D0E-10DFADDFA33A}"/>
    <dgm:cxn modelId="{D38B1ECF-2A3D-436F-9D5F-D7A5B0BFE78F}" srcId="{008BDE62-A8AF-42A9-81D7-050FB4D25E5A}" destId="{857EBFB6-F7CD-4F0E-B83B-B02EAEB22F4C}" srcOrd="4" destOrd="0" parTransId="{0B734A99-8B5C-4416-B084-C0079B030C12}" sibTransId="{311984AC-2635-40CD-919F-2551CB9D83FA}"/>
    <dgm:cxn modelId="{EE1DDFF6-66BF-4FCB-BC6C-549EF7606FCC}" srcId="{008BDE62-A8AF-42A9-81D7-050FB4D25E5A}" destId="{77FEE35B-187C-4229-A274-883AAA7A56D1}" srcOrd="3" destOrd="0" parTransId="{22904F7F-F551-476E-BB24-E58CB9A3989F}" sibTransId="{D5DC9F4D-AE06-42DF-9D3A-B5E3EBB10C35}"/>
    <dgm:cxn modelId="{9002B8FD-ACC3-4811-8926-72C1C498E55D}" type="presOf" srcId="{86C0DFBF-BD25-4C50-95FF-61E552C7FF24}" destId="{47061FBD-9815-416B-8D9C-A56E9B3EE7CA}" srcOrd="0" destOrd="0" presId="urn:microsoft.com/office/officeart/2005/8/layout/process4"/>
    <dgm:cxn modelId="{854CF57C-587D-4396-B5E7-4941927B3AB8}" type="presParOf" srcId="{ED559591-B4DD-402C-BBE2-D43AEC39B130}" destId="{BADBEF12-123D-4E82-B879-3665101337A9}" srcOrd="0" destOrd="0" presId="urn:microsoft.com/office/officeart/2005/8/layout/process4"/>
    <dgm:cxn modelId="{1687E699-400B-42BD-977F-DB667456D551}" type="presParOf" srcId="{BADBEF12-123D-4E82-B879-3665101337A9}" destId="{63C026C4-2ED0-4379-ABE2-28D7D90C01D5}" srcOrd="0" destOrd="0" presId="urn:microsoft.com/office/officeart/2005/8/layout/process4"/>
    <dgm:cxn modelId="{81394024-2A46-40CC-B894-B622B62CC46B}" type="presParOf" srcId="{ED559591-B4DD-402C-BBE2-D43AEC39B130}" destId="{155237D1-CE43-4D59-A049-64CBD8CC37D2}" srcOrd="1" destOrd="0" presId="urn:microsoft.com/office/officeart/2005/8/layout/process4"/>
    <dgm:cxn modelId="{96ABE282-ACBF-4665-9296-CC54FB9BB42D}" type="presParOf" srcId="{ED559591-B4DD-402C-BBE2-D43AEC39B130}" destId="{675FA4C5-A261-4A44-A606-869E25E144C8}" srcOrd="2" destOrd="0" presId="urn:microsoft.com/office/officeart/2005/8/layout/process4"/>
    <dgm:cxn modelId="{1EBD140D-C2EA-4971-B708-A82AC84E73A9}" type="presParOf" srcId="{675FA4C5-A261-4A44-A606-869E25E144C8}" destId="{7EA4D11C-E509-40FD-A412-29B07837381A}" srcOrd="0" destOrd="0" presId="urn:microsoft.com/office/officeart/2005/8/layout/process4"/>
    <dgm:cxn modelId="{1E0F6D86-33D3-43F6-A1BE-4302B8538A13}" type="presParOf" srcId="{ED559591-B4DD-402C-BBE2-D43AEC39B130}" destId="{8DF714A6-6F33-4645-AD93-6CF4C1007B17}" srcOrd="3" destOrd="0" presId="urn:microsoft.com/office/officeart/2005/8/layout/process4"/>
    <dgm:cxn modelId="{25CF6FAB-93E7-4C01-9EE9-C033F4F413AA}" type="presParOf" srcId="{ED559591-B4DD-402C-BBE2-D43AEC39B130}" destId="{82EBD8CF-11E3-4EEF-8726-78285539FC15}" srcOrd="4" destOrd="0" presId="urn:microsoft.com/office/officeart/2005/8/layout/process4"/>
    <dgm:cxn modelId="{188295ED-67E9-44AE-8C10-25A85DE239C8}" type="presParOf" srcId="{82EBD8CF-11E3-4EEF-8726-78285539FC15}" destId="{27841378-F416-4920-B5FA-732B8418EA10}" srcOrd="0" destOrd="0" presId="urn:microsoft.com/office/officeart/2005/8/layout/process4"/>
    <dgm:cxn modelId="{1BC44C6E-BB34-418E-95A2-AB2DA85DF260}" type="presParOf" srcId="{ED559591-B4DD-402C-BBE2-D43AEC39B130}" destId="{978C8DD3-45F4-4593-84E0-65BEFFAEAB21}" srcOrd="5" destOrd="0" presId="urn:microsoft.com/office/officeart/2005/8/layout/process4"/>
    <dgm:cxn modelId="{5B5A4EAF-EA8D-4EDD-81A4-46766A29B894}" type="presParOf" srcId="{ED559591-B4DD-402C-BBE2-D43AEC39B130}" destId="{5EB37493-8F06-4B19-979E-FC7C8C4224EE}" srcOrd="6" destOrd="0" presId="urn:microsoft.com/office/officeart/2005/8/layout/process4"/>
    <dgm:cxn modelId="{669D4751-F55F-424C-8BA6-916621006969}" type="presParOf" srcId="{5EB37493-8F06-4B19-979E-FC7C8C4224EE}" destId="{F23B2C28-40DE-4C76-BB56-E26ABDCD5F27}" srcOrd="0" destOrd="0" presId="urn:microsoft.com/office/officeart/2005/8/layout/process4"/>
    <dgm:cxn modelId="{CEB0FC0B-7C1B-4351-92DC-53BB2FA2CCC9}" type="presParOf" srcId="{ED559591-B4DD-402C-BBE2-D43AEC39B130}" destId="{1CBA0941-9648-4198-9018-20BCAECFA80E}" srcOrd="7" destOrd="0" presId="urn:microsoft.com/office/officeart/2005/8/layout/process4"/>
    <dgm:cxn modelId="{45157CC5-A627-42D8-9AC3-925BCB526B53}" type="presParOf" srcId="{ED559591-B4DD-402C-BBE2-D43AEC39B130}" destId="{BD885385-7195-4585-94F4-57CA13C1C14F}" srcOrd="8" destOrd="0" presId="urn:microsoft.com/office/officeart/2005/8/layout/process4"/>
    <dgm:cxn modelId="{698D9353-531B-4DFA-8844-6F7ED9CB95BC}" type="presParOf" srcId="{BD885385-7195-4585-94F4-57CA13C1C14F}" destId="{30F3C805-7516-4DC3-8427-0DE4551C292A}" srcOrd="0" destOrd="0" presId="urn:microsoft.com/office/officeart/2005/8/layout/process4"/>
    <dgm:cxn modelId="{52B9F54B-C20F-44CE-9836-F12989D7C802}" type="presParOf" srcId="{ED559591-B4DD-402C-BBE2-D43AEC39B130}" destId="{1833EEA5-B7C5-462A-8CA7-310F32970E69}" srcOrd="9" destOrd="0" presId="urn:microsoft.com/office/officeart/2005/8/layout/process4"/>
    <dgm:cxn modelId="{B49F59CF-E802-4FD1-AC23-05DE0963E394}" type="presParOf" srcId="{ED559591-B4DD-402C-BBE2-D43AEC39B130}" destId="{73FB824F-3F11-4CF0-BDC0-0B09A24E14E6}" srcOrd="10" destOrd="0" presId="urn:microsoft.com/office/officeart/2005/8/layout/process4"/>
    <dgm:cxn modelId="{B00CF028-68A3-4440-86F9-754A8306D4A4}" type="presParOf" srcId="{73FB824F-3F11-4CF0-BDC0-0B09A24E14E6}" destId="{47061FBD-9815-416B-8D9C-A56E9B3EE7C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FE0E3C-4713-4D01-AE35-5E6AD6505A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B22C89B-0F4D-4055-8CC0-0BBB6814BB3C}">
      <dgm:prSet custT="1"/>
      <dgm:spPr/>
      <dgm:t>
        <a:bodyPr/>
        <a:lstStyle/>
        <a:p>
          <a:pPr>
            <a:lnSpc>
              <a:spcPct val="100000"/>
            </a:lnSpc>
          </a:pPr>
          <a:r>
            <a:rPr lang="en-US" sz="1800" err="1">
              <a:solidFill>
                <a:schemeClr val="tx1"/>
              </a:solidFill>
              <a:latin typeface="+mn-lt"/>
            </a:rPr>
            <a:t>Varmedensitet</a:t>
          </a:r>
          <a:r>
            <a:rPr lang="en-US" sz="1800">
              <a:solidFill>
                <a:schemeClr val="tx1"/>
              </a:solidFill>
              <a:latin typeface="+mn-lt"/>
            </a:rPr>
            <a:t> (</a:t>
          </a:r>
          <a:r>
            <a:rPr lang="en-US" sz="1800" err="1">
              <a:solidFill>
                <a:schemeClr val="tx1"/>
              </a:solidFill>
              <a:latin typeface="+mn-lt"/>
            </a:rPr>
            <a:t>afstand</a:t>
          </a:r>
          <a:r>
            <a:rPr lang="en-US" sz="1800">
              <a:solidFill>
                <a:schemeClr val="tx1"/>
              </a:solidFill>
              <a:latin typeface="+mn-lt"/>
            </a:rPr>
            <a:t> </a:t>
          </a:r>
          <a:r>
            <a:rPr lang="en-US" sz="1800" err="1">
              <a:solidFill>
                <a:schemeClr val="tx1"/>
              </a:solidFill>
              <a:latin typeface="+mn-lt"/>
            </a:rPr>
            <a:t>mellem</a:t>
          </a:r>
          <a:r>
            <a:rPr lang="en-US" sz="1800">
              <a:solidFill>
                <a:schemeClr val="tx1"/>
              </a:solidFill>
              <a:latin typeface="+mn-lt"/>
            </a:rPr>
            <a:t> </a:t>
          </a:r>
          <a:r>
            <a:rPr lang="en-US" sz="1800" err="1">
              <a:solidFill>
                <a:schemeClr val="tx1"/>
              </a:solidFill>
              <a:latin typeface="+mn-lt"/>
            </a:rPr>
            <a:t>forbrugerne</a:t>
          </a:r>
          <a:r>
            <a:rPr lang="en-US" sz="1800">
              <a:solidFill>
                <a:schemeClr val="tx1"/>
              </a:solidFill>
              <a:latin typeface="+mn-lt"/>
            </a:rPr>
            <a:t>), </a:t>
          </a:r>
          <a:r>
            <a:rPr lang="en-US" sz="1800" err="1">
              <a:solidFill>
                <a:schemeClr val="tx1"/>
              </a:solidFill>
              <a:latin typeface="+mn-lt"/>
            </a:rPr>
            <a:t>Varmetab</a:t>
          </a:r>
          <a:r>
            <a:rPr lang="en-US" sz="1800">
              <a:solidFill>
                <a:schemeClr val="tx1"/>
              </a:solidFill>
              <a:latin typeface="+mn-lt"/>
            </a:rPr>
            <a:t> I </a:t>
          </a:r>
          <a:r>
            <a:rPr lang="en-US" sz="1800" err="1">
              <a:solidFill>
                <a:schemeClr val="tx1"/>
              </a:solidFill>
              <a:latin typeface="+mn-lt"/>
            </a:rPr>
            <a:t>fjernvarmerørene</a:t>
          </a:r>
          <a:r>
            <a:rPr lang="en-US" sz="1800">
              <a:solidFill>
                <a:schemeClr val="tx1"/>
              </a:solidFill>
              <a:latin typeface="+mn-lt"/>
            </a:rPr>
            <a:t>. </a:t>
          </a:r>
          <a:r>
            <a:rPr lang="en-US" sz="1800" err="1">
              <a:solidFill>
                <a:schemeClr val="tx1"/>
              </a:solidFill>
              <a:latin typeface="+mn-lt"/>
            </a:rPr>
            <a:t>Rør</a:t>
          </a:r>
          <a:r>
            <a:rPr lang="en-US" sz="1800">
              <a:solidFill>
                <a:schemeClr val="tx1"/>
              </a:solidFill>
              <a:latin typeface="+mn-lt"/>
            </a:rPr>
            <a:t>/</a:t>
          </a:r>
          <a:r>
            <a:rPr lang="en-US" sz="1800" err="1">
              <a:solidFill>
                <a:schemeClr val="tx1"/>
              </a:solidFill>
              <a:latin typeface="+mn-lt"/>
            </a:rPr>
            <a:t>gravearbejde</a:t>
          </a:r>
          <a:r>
            <a:rPr lang="en-US" sz="1800">
              <a:solidFill>
                <a:schemeClr val="tx1"/>
              </a:solidFill>
              <a:latin typeface="+mn-lt"/>
            </a:rPr>
            <a:t> er </a:t>
          </a:r>
          <a:r>
            <a:rPr lang="en-US" sz="1800" err="1">
              <a:solidFill>
                <a:schemeClr val="tx1"/>
              </a:solidFill>
              <a:latin typeface="+mn-lt"/>
            </a:rPr>
            <a:t>noget</a:t>
          </a:r>
          <a:r>
            <a:rPr lang="en-US" sz="1800">
              <a:solidFill>
                <a:schemeClr val="tx1"/>
              </a:solidFill>
              <a:latin typeface="+mn-lt"/>
            </a:rPr>
            <a:t> </a:t>
          </a:r>
          <a:r>
            <a:rPr lang="en-US" sz="1800" err="1">
              <a:solidFill>
                <a:schemeClr val="tx1"/>
              </a:solidFill>
              <a:latin typeface="+mn-lt"/>
            </a:rPr>
            <a:t>af</a:t>
          </a:r>
          <a:r>
            <a:rPr lang="en-US" sz="1800">
              <a:solidFill>
                <a:schemeClr val="tx1"/>
              </a:solidFill>
              <a:latin typeface="+mn-lt"/>
            </a:rPr>
            <a:t> det der </a:t>
          </a:r>
          <a:r>
            <a:rPr lang="en-US" sz="1800" err="1">
              <a:solidFill>
                <a:schemeClr val="tx1"/>
              </a:solidFill>
              <a:latin typeface="+mn-lt"/>
            </a:rPr>
            <a:t>koster</a:t>
          </a:r>
          <a:r>
            <a:rPr lang="en-US" sz="1800">
              <a:solidFill>
                <a:schemeClr val="tx1"/>
              </a:solidFill>
              <a:latin typeface="+mn-lt"/>
            </a:rPr>
            <a:t> </a:t>
          </a:r>
          <a:r>
            <a:rPr lang="en-US" sz="1800" err="1">
              <a:solidFill>
                <a:schemeClr val="tx1"/>
              </a:solidFill>
              <a:latin typeface="+mn-lt"/>
            </a:rPr>
            <a:t>mest</a:t>
          </a:r>
          <a:r>
            <a:rPr lang="en-US" sz="1800">
              <a:solidFill>
                <a:schemeClr val="tx1"/>
              </a:solidFill>
              <a:latin typeface="+mn-lt"/>
            </a:rPr>
            <a:t> </a:t>
          </a:r>
          <a:r>
            <a:rPr lang="en-US" sz="1800" err="1">
              <a:solidFill>
                <a:schemeClr val="tx1"/>
              </a:solidFill>
              <a:latin typeface="+mn-lt"/>
            </a:rPr>
            <a:t>i</a:t>
          </a:r>
          <a:r>
            <a:rPr lang="en-US" sz="1800">
              <a:solidFill>
                <a:schemeClr val="tx1"/>
              </a:solidFill>
              <a:latin typeface="+mn-lt"/>
            </a:rPr>
            <a:t> </a:t>
          </a:r>
          <a:r>
            <a:rPr lang="en-US" sz="1800" err="1">
              <a:solidFill>
                <a:schemeClr val="tx1"/>
              </a:solidFill>
              <a:latin typeface="+mn-lt"/>
            </a:rPr>
            <a:t>budgettet</a:t>
          </a:r>
          <a:endParaRPr lang="en-US" sz="1800">
            <a:solidFill>
              <a:schemeClr val="tx1"/>
            </a:solidFill>
            <a:latin typeface="+mn-lt"/>
          </a:endParaRPr>
        </a:p>
      </dgm:t>
    </dgm:pt>
    <dgm:pt modelId="{B200D820-BB93-4E7D-B3EA-12F13C92DD75}" type="parTrans" cxnId="{83482A1B-E2C3-498F-A738-D461333E39B5}">
      <dgm:prSet/>
      <dgm:spPr/>
      <dgm:t>
        <a:bodyPr/>
        <a:lstStyle/>
        <a:p>
          <a:endParaRPr lang="da-DK" sz="1800"/>
        </a:p>
      </dgm:t>
    </dgm:pt>
    <dgm:pt modelId="{C1899562-E899-40A2-A2B7-8D6F884E5E4A}" type="sibTrans" cxnId="{83482A1B-E2C3-498F-A738-D461333E39B5}">
      <dgm:prSet/>
      <dgm:spPr/>
      <dgm:t>
        <a:bodyPr/>
        <a:lstStyle/>
        <a:p>
          <a:endParaRPr lang="da-DK" sz="1800"/>
        </a:p>
      </dgm:t>
    </dgm:pt>
    <dgm:pt modelId="{639062D5-FD6C-4FEB-94CA-D5C0DA65048E}">
      <dgm:prSet custT="1"/>
      <dgm:spPr/>
      <dgm:t>
        <a:bodyPr/>
        <a:lstStyle/>
        <a:p>
          <a:pPr>
            <a:lnSpc>
              <a:spcPct val="100000"/>
            </a:lnSpc>
          </a:pPr>
          <a:r>
            <a:rPr lang="en-US" sz="1800" err="1">
              <a:latin typeface="+mn-lt"/>
            </a:rPr>
            <a:t>Robusthed</a:t>
          </a:r>
          <a:r>
            <a:rPr lang="en-US" sz="1800">
              <a:latin typeface="+mn-lt"/>
            </a:rPr>
            <a:t> </a:t>
          </a:r>
          <a:r>
            <a:rPr lang="en-US" sz="1800" err="1">
              <a:latin typeface="+mn-lt"/>
            </a:rPr>
            <a:t>og</a:t>
          </a:r>
          <a:r>
            <a:rPr lang="en-US" sz="1800">
              <a:latin typeface="+mn-lt"/>
            </a:rPr>
            <a:t> </a:t>
          </a:r>
          <a:r>
            <a:rPr lang="en-US" sz="1800" err="1">
              <a:latin typeface="+mn-lt"/>
            </a:rPr>
            <a:t>diversistet</a:t>
          </a:r>
          <a:r>
            <a:rPr lang="en-US" sz="1800">
              <a:latin typeface="+mn-lt"/>
            </a:rPr>
            <a:t>. Gerne minimum 2 </a:t>
          </a:r>
          <a:r>
            <a:rPr lang="en-US" sz="1800" err="1">
              <a:latin typeface="+mn-lt"/>
            </a:rPr>
            <a:t>forskellige</a:t>
          </a:r>
          <a:r>
            <a:rPr lang="en-US" sz="1800">
              <a:latin typeface="+mn-lt"/>
            </a:rPr>
            <a:t> </a:t>
          </a:r>
          <a:r>
            <a:rPr lang="en-US" sz="1800" err="1">
              <a:latin typeface="+mn-lt"/>
            </a:rPr>
            <a:t>brændsler</a:t>
          </a:r>
          <a:r>
            <a:rPr lang="en-US" sz="1800">
              <a:latin typeface="+mn-lt"/>
            </a:rPr>
            <a:t> </a:t>
          </a:r>
        </a:p>
      </dgm:t>
    </dgm:pt>
    <dgm:pt modelId="{059CA3F5-31D4-4DB9-8264-1ADBC37E8E2C}" type="parTrans" cxnId="{570E1E78-150B-41BB-B759-5258CBDE8DCB}">
      <dgm:prSet/>
      <dgm:spPr/>
      <dgm:t>
        <a:bodyPr/>
        <a:lstStyle/>
        <a:p>
          <a:endParaRPr lang="da-DK" sz="1800"/>
        </a:p>
      </dgm:t>
    </dgm:pt>
    <dgm:pt modelId="{CC1D135A-DB0C-42A0-A9BC-D23629BB6425}" type="sibTrans" cxnId="{570E1E78-150B-41BB-B759-5258CBDE8DCB}">
      <dgm:prSet/>
      <dgm:spPr/>
      <dgm:t>
        <a:bodyPr/>
        <a:lstStyle/>
        <a:p>
          <a:endParaRPr lang="da-DK" sz="1800"/>
        </a:p>
      </dgm:t>
    </dgm:pt>
    <dgm:pt modelId="{559D1236-1D27-4A5C-888D-0C32609E893F}">
      <dgm:prSet custT="1"/>
      <dgm:spPr/>
      <dgm:t>
        <a:bodyPr/>
        <a:lstStyle/>
        <a:p>
          <a:pPr>
            <a:lnSpc>
              <a:spcPct val="100000"/>
            </a:lnSpc>
          </a:pPr>
          <a:r>
            <a:rPr lang="en-US" sz="1800" err="1">
              <a:latin typeface="+mn-lt"/>
            </a:rPr>
            <a:t>Tænk</a:t>
          </a:r>
          <a:r>
            <a:rPr lang="en-US" sz="1800">
              <a:latin typeface="+mn-lt"/>
            </a:rPr>
            <a:t> </a:t>
          </a:r>
          <a:r>
            <a:rPr lang="en-US" sz="1800" err="1">
              <a:latin typeface="+mn-lt"/>
            </a:rPr>
            <a:t>driften</a:t>
          </a:r>
          <a:r>
            <a:rPr lang="en-US" sz="1800">
              <a:latin typeface="+mn-lt"/>
            </a:rPr>
            <a:t> </a:t>
          </a:r>
          <a:r>
            <a:rPr lang="en-US" sz="1800" err="1">
              <a:latin typeface="+mn-lt"/>
            </a:rPr>
            <a:t>ind</a:t>
          </a:r>
          <a:r>
            <a:rPr lang="en-US" sz="1800">
              <a:latin typeface="+mn-lt"/>
            </a:rPr>
            <a:t> </a:t>
          </a:r>
          <a:r>
            <a:rPr lang="en-US" sz="1800" err="1">
              <a:latin typeface="+mn-lt"/>
            </a:rPr>
            <a:t>fra</a:t>
          </a:r>
          <a:r>
            <a:rPr lang="en-US" sz="1800">
              <a:latin typeface="+mn-lt"/>
            </a:rPr>
            <a:t> start</a:t>
          </a:r>
        </a:p>
      </dgm:t>
    </dgm:pt>
    <dgm:pt modelId="{A38CD052-196F-42ED-823E-A6690B9F49A9}" type="parTrans" cxnId="{3AD130CE-3399-46D2-A4CB-218C99C0ECF0}">
      <dgm:prSet/>
      <dgm:spPr/>
      <dgm:t>
        <a:bodyPr/>
        <a:lstStyle/>
        <a:p>
          <a:endParaRPr lang="da-DK" sz="1800"/>
        </a:p>
      </dgm:t>
    </dgm:pt>
    <dgm:pt modelId="{C588C648-9458-4187-B89F-409BF2948E54}" type="sibTrans" cxnId="{3AD130CE-3399-46D2-A4CB-218C99C0ECF0}">
      <dgm:prSet/>
      <dgm:spPr/>
      <dgm:t>
        <a:bodyPr/>
        <a:lstStyle/>
        <a:p>
          <a:endParaRPr lang="da-DK" sz="1800"/>
        </a:p>
      </dgm:t>
    </dgm:pt>
    <dgm:pt modelId="{BFC460B1-2DEA-4A09-86E1-7906754AA7F1}">
      <dgm:prSet custT="1"/>
      <dgm:spPr/>
      <dgm:t>
        <a:bodyPr/>
        <a:lstStyle/>
        <a:p>
          <a:pPr>
            <a:lnSpc>
              <a:spcPct val="100000"/>
            </a:lnSpc>
          </a:pPr>
          <a:r>
            <a:rPr lang="en-US" sz="1800">
              <a:latin typeface="+mn-lt"/>
            </a:rPr>
            <a:t>El-tilslutning til evt. varmepumpe/elkedel kan tage år at etablere</a:t>
          </a:r>
        </a:p>
      </dgm:t>
    </dgm:pt>
    <dgm:pt modelId="{703522E8-DCEE-46B8-A281-3F2645C07BCE}" type="parTrans" cxnId="{FC2EECE8-5882-46F8-B622-3DE1408D43E8}">
      <dgm:prSet/>
      <dgm:spPr/>
      <dgm:t>
        <a:bodyPr/>
        <a:lstStyle/>
        <a:p>
          <a:endParaRPr lang="da-DK" sz="1800"/>
        </a:p>
      </dgm:t>
    </dgm:pt>
    <dgm:pt modelId="{C47981CB-1262-41C8-BFB7-BD918AB39E86}" type="sibTrans" cxnId="{FC2EECE8-5882-46F8-B622-3DE1408D43E8}">
      <dgm:prSet/>
      <dgm:spPr/>
      <dgm:t>
        <a:bodyPr/>
        <a:lstStyle/>
        <a:p>
          <a:endParaRPr lang="da-DK" sz="1800"/>
        </a:p>
      </dgm:t>
    </dgm:pt>
    <dgm:pt modelId="{8EAF31D8-3032-4FB8-B905-8570C597E0D8}">
      <dgm:prSet custT="1"/>
      <dgm:spPr/>
      <dgm:t>
        <a:bodyPr/>
        <a:lstStyle/>
        <a:p>
          <a:pPr>
            <a:lnSpc>
              <a:spcPct val="100000"/>
            </a:lnSpc>
          </a:pPr>
          <a:r>
            <a:rPr lang="en-US" sz="1800" err="1">
              <a:latin typeface="+mn-lt"/>
            </a:rPr>
            <a:t>Grundlast</a:t>
          </a:r>
          <a:r>
            <a:rPr lang="en-US" sz="1800">
              <a:latin typeface="+mn-lt"/>
            </a:rPr>
            <a:t>, </a:t>
          </a:r>
          <a:r>
            <a:rPr lang="en-US" sz="1800" err="1">
              <a:latin typeface="+mn-lt"/>
            </a:rPr>
            <a:t>spidslast</a:t>
          </a:r>
          <a:r>
            <a:rPr lang="en-US" sz="1800">
              <a:latin typeface="+mn-lt"/>
            </a:rPr>
            <a:t> </a:t>
          </a:r>
          <a:r>
            <a:rPr lang="en-US" sz="1800" err="1">
              <a:latin typeface="+mn-lt"/>
            </a:rPr>
            <a:t>og</a:t>
          </a:r>
          <a:r>
            <a:rPr lang="en-US" sz="1800">
              <a:latin typeface="+mn-lt"/>
            </a:rPr>
            <a:t> </a:t>
          </a:r>
          <a:r>
            <a:rPr lang="en-US" sz="1800" err="1">
              <a:latin typeface="+mn-lt"/>
            </a:rPr>
            <a:t>reservelast</a:t>
          </a:r>
          <a:r>
            <a:rPr lang="en-US" sz="1800">
              <a:latin typeface="+mn-lt"/>
            </a:rPr>
            <a:t> </a:t>
          </a:r>
          <a:r>
            <a:rPr lang="en-US" sz="1800" err="1">
              <a:latin typeface="+mn-lt"/>
            </a:rPr>
            <a:t>pga</a:t>
          </a:r>
          <a:r>
            <a:rPr lang="en-US" sz="1800">
              <a:latin typeface="+mn-lt"/>
            </a:rPr>
            <a:t>. </a:t>
          </a:r>
          <a:r>
            <a:rPr lang="en-US" sz="1800" err="1">
              <a:latin typeface="+mn-lt"/>
            </a:rPr>
            <a:t>årstidsbestemt</a:t>
          </a:r>
          <a:r>
            <a:rPr lang="en-US" sz="1800">
              <a:latin typeface="+mn-lt"/>
            </a:rPr>
            <a:t> </a:t>
          </a:r>
          <a:r>
            <a:rPr lang="en-US" sz="1800" err="1">
              <a:latin typeface="+mn-lt"/>
            </a:rPr>
            <a:t>forbrug</a:t>
          </a:r>
          <a:endParaRPr lang="en-US" sz="1800">
            <a:latin typeface="+mn-lt"/>
          </a:endParaRPr>
        </a:p>
      </dgm:t>
    </dgm:pt>
    <dgm:pt modelId="{D4326292-41A3-4602-B231-E641753009B4}" type="parTrans" cxnId="{5CCC3C72-2C26-412E-AF82-EC5D9D2BA8CD}">
      <dgm:prSet/>
      <dgm:spPr/>
      <dgm:t>
        <a:bodyPr/>
        <a:lstStyle/>
        <a:p>
          <a:endParaRPr lang="da-DK" sz="1800"/>
        </a:p>
      </dgm:t>
    </dgm:pt>
    <dgm:pt modelId="{68C167E7-35AE-4B41-93A0-E281B4550B89}" type="sibTrans" cxnId="{5CCC3C72-2C26-412E-AF82-EC5D9D2BA8CD}">
      <dgm:prSet/>
      <dgm:spPr/>
      <dgm:t>
        <a:bodyPr/>
        <a:lstStyle/>
        <a:p>
          <a:endParaRPr lang="da-DK" sz="1800"/>
        </a:p>
      </dgm:t>
    </dgm:pt>
    <dgm:pt modelId="{C7705522-6BF0-4349-91CE-92603AED7314}" type="pres">
      <dgm:prSet presAssocID="{BBFE0E3C-4713-4D01-AE35-5E6AD6505A24}" presName="root" presStyleCnt="0">
        <dgm:presLayoutVars>
          <dgm:dir/>
          <dgm:resizeHandles val="exact"/>
        </dgm:presLayoutVars>
      </dgm:prSet>
      <dgm:spPr/>
    </dgm:pt>
    <dgm:pt modelId="{4DA437D7-4F29-49A3-96ED-99942575B6A3}" type="pres">
      <dgm:prSet presAssocID="{639062D5-FD6C-4FEB-94CA-D5C0DA65048E}" presName="compNode" presStyleCnt="0"/>
      <dgm:spPr/>
    </dgm:pt>
    <dgm:pt modelId="{BF751B0E-0F81-4D27-AF41-B6107042F4FA}" type="pres">
      <dgm:prSet presAssocID="{639062D5-FD6C-4FEB-94CA-D5C0DA65048E}" presName="bgRect" presStyleLbl="bgShp" presStyleIdx="0" presStyleCnt="5"/>
      <dgm:spPr/>
    </dgm:pt>
    <dgm:pt modelId="{2B30A9DF-E543-4D54-853B-C87FDD488C6E}" type="pres">
      <dgm:prSet presAssocID="{639062D5-FD6C-4FEB-94CA-D5C0DA65048E}"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uslespilsbrikker med massiv udfyldning"/>
        </a:ext>
      </dgm:extLst>
    </dgm:pt>
    <dgm:pt modelId="{1A38B658-E29E-4FB9-ADD9-16C7B401AA36}" type="pres">
      <dgm:prSet presAssocID="{639062D5-FD6C-4FEB-94CA-D5C0DA65048E}" presName="spaceRect" presStyleCnt="0"/>
      <dgm:spPr/>
    </dgm:pt>
    <dgm:pt modelId="{B1DAF8ED-7727-4D6B-A46C-E319CB7B6CFD}" type="pres">
      <dgm:prSet presAssocID="{639062D5-FD6C-4FEB-94CA-D5C0DA65048E}" presName="parTx" presStyleLbl="revTx" presStyleIdx="0" presStyleCnt="5">
        <dgm:presLayoutVars>
          <dgm:chMax val="0"/>
          <dgm:chPref val="0"/>
        </dgm:presLayoutVars>
      </dgm:prSet>
      <dgm:spPr/>
    </dgm:pt>
    <dgm:pt modelId="{D61BF14A-04B7-4903-9CD8-40DB5FC9CF3A}" type="pres">
      <dgm:prSet presAssocID="{CC1D135A-DB0C-42A0-A9BC-D23629BB6425}" presName="sibTrans" presStyleCnt="0"/>
      <dgm:spPr/>
    </dgm:pt>
    <dgm:pt modelId="{E7ADE64E-4222-4716-9A32-2095FC5378EF}" type="pres">
      <dgm:prSet presAssocID="{8EAF31D8-3032-4FB8-B905-8570C597E0D8}" presName="compNode" presStyleCnt="0"/>
      <dgm:spPr/>
    </dgm:pt>
    <dgm:pt modelId="{B8152CC7-09D0-4124-9BD1-5F9E576D43E7}" type="pres">
      <dgm:prSet presAssocID="{8EAF31D8-3032-4FB8-B905-8570C597E0D8}" presName="bgRect" presStyleLbl="bgShp" presStyleIdx="1" presStyleCnt="5"/>
      <dgm:spPr/>
    </dgm:pt>
    <dgm:pt modelId="{D6018EEC-9D20-4CA1-847D-29CA66948839}" type="pres">
      <dgm:prSet presAssocID="{8EAF31D8-3032-4FB8-B905-8570C597E0D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nefnug med massiv udfyldning"/>
        </a:ext>
      </dgm:extLst>
    </dgm:pt>
    <dgm:pt modelId="{D865BB6E-C9FD-479D-9FAC-7B2CCF8FE3E3}" type="pres">
      <dgm:prSet presAssocID="{8EAF31D8-3032-4FB8-B905-8570C597E0D8}" presName="spaceRect" presStyleCnt="0"/>
      <dgm:spPr/>
    </dgm:pt>
    <dgm:pt modelId="{6D958513-1D2E-4EA0-A6DE-0C77C7883CEB}" type="pres">
      <dgm:prSet presAssocID="{8EAF31D8-3032-4FB8-B905-8570C597E0D8}" presName="parTx" presStyleLbl="revTx" presStyleIdx="1" presStyleCnt="5">
        <dgm:presLayoutVars>
          <dgm:chMax val="0"/>
          <dgm:chPref val="0"/>
        </dgm:presLayoutVars>
      </dgm:prSet>
      <dgm:spPr/>
    </dgm:pt>
    <dgm:pt modelId="{48969D28-5008-47E2-992C-5D7EDF4F1F1F}" type="pres">
      <dgm:prSet presAssocID="{68C167E7-35AE-4B41-93A0-E281B4550B89}" presName="sibTrans" presStyleCnt="0"/>
      <dgm:spPr/>
    </dgm:pt>
    <dgm:pt modelId="{9A53365A-A985-4F96-BDAE-C2C169A29B6B}" type="pres">
      <dgm:prSet presAssocID="{1B22C89B-0F4D-4055-8CC0-0BBB6814BB3C}" presName="compNode" presStyleCnt="0"/>
      <dgm:spPr/>
    </dgm:pt>
    <dgm:pt modelId="{E4691517-0DF3-4AE8-A6FA-8939EEE840F5}" type="pres">
      <dgm:prSet presAssocID="{1B22C89B-0F4D-4055-8CC0-0BBB6814BB3C}" presName="bgRect" presStyleLbl="bgShp" presStyleIdx="2" presStyleCnt="5"/>
      <dgm:spPr/>
    </dgm:pt>
    <dgm:pt modelId="{1C2159A7-4744-4345-862D-7F6E72EA5B7D}" type="pres">
      <dgm:prSet presAssocID="{1B22C89B-0F4D-4055-8CC0-0BBB6814BB3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y med massiv udfyldning"/>
        </a:ext>
      </dgm:extLst>
    </dgm:pt>
    <dgm:pt modelId="{4A3DE56D-526B-4F9C-821E-C7228D5A6438}" type="pres">
      <dgm:prSet presAssocID="{1B22C89B-0F4D-4055-8CC0-0BBB6814BB3C}" presName="spaceRect" presStyleCnt="0"/>
      <dgm:spPr/>
    </dgm:pt>
    <dgm:pt modelId="{C2A463BF-3E9B-4792-9F7E-BE2A07FA5208}" type="pres">
      <dgm:prSet presAssocID="{1B22C89B-0F4D-4055-8CC0-0BBB6814BB3C}" presName="parTx" presStyleLbl="revTx" presStyleIdx="2" presStyleCnt="5" custLinFactNeighborY="-8456">
        <dgm:presLayoutVars>
          <dgm:chMax val="0"/>
          <dgm:chPref val="0"/>
        </dgm:presLayoutVars>
      </dgm:prSet>
      <dgm:spPr/>
    </dgm:pt>
    <dgm:pt modelId="{BCC4330C-5A85-4EE9-B8C2-4C9A46E8A62B}" type="pres">
      <dgm:prSet presAssocID="{C1899562-E899-40A2-A2B7-8D6F884E5E4A}" presName="sibTrans" presStyleCnt="0"/>
      <dgm:spPr/>
    </dgm:pt>
    <dgm:pt modelId="{E5D6E645-72CC-480E-8F27-0969156335BF}" type="pres">
      <dgm:prSet presAssocID="{559D1236-1D27-4A5C-888D-0C32609E893F}" presName="compNode" presStyleCnt="0"/>
      <dgm:spPr/>
    </dgm:pt>
    <dgm:pt modelId="{F155D36A-62AC-490D-B4A0-4860DAC27BE1}" type="pres">
      <dgm:prSet presAssocID="{559D1236-1D27-4A5C-888D-0C32609E893F}" presName="bgRect" presStyleLbl="bgShp" presStyleIdx="3" presStyleCnt="5" custLinFactNeighborY="0"/>
      <dgm:spPr/>
    </dgm:pt>
    <dgm:pt modelId="{A56EE59E-F695-4ECC-A531-6EC0D6AF179A}" type="pres">
      <dgm:prSet presAssocID="{559D1236-1D27-4A5C-888D-0C32609E893F}"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Værktøjer med massiv udfyldning"/>
        </a:ext>
      </dgm:extLst>
    </dgm:pt>
    <dgm:pt modelId="{3BD57B2C-FAA1-4A9E-A933-463FB18A19B4}" type="pres">
      <dgm:prSet presAssocID="{559D1236-1D27-4A5C-888D-0C32609E893F}" presName="spaceRect" presStyleCnt="0"/>
      <dgm:spPr/>
    </dgm:pt>
    <dgm:pt modelId="{123802B7-F965-48C3-8F83-5000B22C8506}" type="pres">
      <dgm:prSet presAssocID="{559D1236-1D27-4A5C-888D-0C32609E893F}" presName="parTx" presStyleLbl="revTx" presStyleIdx="3" presStyleCnt="5">
        <dgm:presLayoutVars>
          <dgm:chMax val="0"/>
          <dgm:chPref val="0"/>
        </dgm:presLayoutVars>
      </dgm:prSet>
      <dgm:spPr/>
    </dgm:pt>
    <dgm:pt modelId="{F0E54B5C-1A65-415C-9DEC-D690702EC634}" type="pres">
      <dgm:prSet presAssocID="{C588C648-9458-4187-B89F-409BF2948E54}" presName="sibTrans" presStyleCnt="0"/>
      <dgm:spPr/>
    </dgm:pt>
    <dgm:pt modelId="{88ADDCBC-DE64-44A2-9A0C-0F1C36F1AFE9}" type="pres">
      <dgm:prSet presAssocID="{BFC460B1-2DEA-4A09-86E1-7906754AA7F1}" presName="compNode" presStyleCnt="0"/>
      <dgm:spPr/>
    </dgm:pt>
    <dgm:pt modelId="{6F60BA7B-57EA-4B17-9272-16656B90D75F}" type="pres">
      <dgm:prSet presAssocID="{BFC460B1-2DEA-4A09-86E1-7906754AA7F1}" presName="bgRect" presStyleLbl="bgShp" presStyleIdx="4" presStyleCnt="5"/>
      <dgm:spPr/>
    </dgm:pt>
    <dgm:pt modelId="{D951F728-0576-4C5D-B067-7D7A3819E8E5}" type="pres">
      <dgm:prSet presAssocID="{BFC460B1-2DEA-4A09-86E1-7906754AA7F1}"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Tandhjul med massiv udfyldning"/>
        </a:ext>
      </dgm:extLst>
    </dgm:pt>
    <dgm:pt modelId="{318E497C-4F57-496F-B2D6-6BC2BEA9B36E}" type="pres">
      <dgm:prSet presAssocID="{BFC460B1-2DEA-4A09-86E1-7906754AA7F1}" presName="spaceRect" presStyleCnt="0"/>
      <dgm:spPr/>
    </dgm:pt>
    <dgm:pt modelId="{4D5054F9-415A-4CD0-863B-E4477EDBDB68}" type="pres">
      <dgm:prSet presAssocID="{BFC460B1-2DEA-4A09-86E1-7906754AA7F1}" presName="parTx" presStyleLbl="revTx" presStyleIdx="4" presStyleCnt="5">
        <dgm:presLayoutVars>
          <dgm:chMax val="0"/>
          <dgm:chPref val="0"/>
        </dgm:presLayoutVars>
      </dgm:prSet>
      <dgm:spPr/>
    </dgm:pt>
  </dgm:ptLst>
  <dgm:cxnLst>
    <dgm:cxn modelId="{83482A1B-E2C3-498F-A738-D461333E39B5}" srcId="{BBFE0E3C-4713-4D01-AE35-5E6AD6505A24}" destId="{1B22C89B-0F4D-4055-8CC0-0BBB6814BB3C}" srcOrd="2" destOrd="0" parTransId="{B200D820-BB93-4E7D-B3EA-12F13C92DD75}" sibTransId="{C1899562-E899-40A2-A2B7-8D6F884E5E4A}"/>
    <dgm:cxn modelId="{E853A360-0252-4603-A644-2BF9DC8F918C}" type="presOf" srcId="{1B22C89B-0F4D-4055-8CC0-0BBB6814BB3C}" destId="{C2A463BF-3E9B-4792-9F7E-BE2A07FA5208}" srcOrd="0" destOrd="0" presId="urn:microsoft.com/office/officeart/2018/2/layout/IconVerticalSolidList"/>
    <dgm:cxn modelId="{56988443-FD64-4E3B-9E87-46949D5AF48B}" type="presOf" srcId="{639062D5-FD6C-4FEB-94CA-D5C0DA65048E}" destId="{B1DAF8ED-7727-4D6B-A46C-E319CB7B6CFD}" srcOrd="0" destOrd="0" presId="urn:microsoft.com/office/officeart/2018/2/layout/IconVerticalSolidList"/>
    <dgm:cxn modelId="{BFE53B45-C360-4F80-8ABD-41C9D12E2BF8}" type="presOf" srcId="{BFC460B1-2DEA-4A09-86E1-7906754AA7F1}" destId="{4D5054F9-415A-4CD0-863B-E4477EDBDB68}" srcOrd="0" destOrd="0" presId="urn:microsoft.com/office/officeart/2018/2/layout/IconVerticalSolidList"/>
    <dgm:cxn modelId="{5CCC3C72-2C26-412E-AF82-EC5D9D2BA8CD}" srcId="{BBFE0E3C-4713-4D01-AE35-5E6AD6505A24}" destId="{8EAF31D8-3032-4FB8-B905-8570C597E0D8}" srcOrd="1" destOrd="0" parTransId="{D4326292-41A3-4602-B231-E641753009B4}" sibTransId="{68C167E7-35AE-4B41-93A0-E281B4550B89}"/>
    <dgm:cxn modelId="{570E1E78-150B-41BB-B759-5258CBDE8DCB}" srcId="{BBFE0E3C-4713-4D01-AE35-5E6AD6505A24}" destId="{639062D5-FD6C-4FEB-94CA-D5C0DA65048E}" srcOrd="0" destOrd="0" parTransId="{059CA3F5-31D4-4DB9-8264-1ADBC37E8E2C}" sibTransId="{CC1D135A-DB0C-42A0-A9BC-D23629BB6425}"/>
    <dgm:cxn modelId="{B385C095-6F90-432C-A785-2D41108367B9}" type="presOf" srcId="{559D1236-1D27-4A5C-888D-0C32609E893F}" destId="{123802B7-F965-48C3-8F83-5000B22C8506}" srcOrd="0" destOrd="0" presId="urn:microsoft.com/office/officeart/2018/2/layout/IconVerticalSolidList"/>
    <dgm:cxn modelId="{8F1D88C3-94DB-4ADB-84B7-879F83D9F858}" type="presOf" srcId="{BBFE0E3C-4713-4D01-AE35-5E6AD6505A24}" destId="{C7705522-6BF0-4349-91CE-92603AED7314}" srcOrd="0" destOrd="0" presId="urn:microsoft.com/office/officeart/2018/2/layout/IconVerticalSolidList"/>
    <dgm:cxn modelId="{3AD130CE-3399-46D2-A4CB-218C99C0ECF0}" srcId="{BBFE0E3C-4713-4D01-AE35-5E6AD6505A24}" destId="{559D1236-1D27-4A5C-888D-0C32609E893F}" srcOrd="3" destOrd="0" parTransId="{A38CD052-196F-42ED-823E-A6690B9F49A9}" sibTransId="{C588C648-9458-4187-B89F-409BF2948E54}"/>
    <dgm:cxn modelId="{897899D0-DB34-4CC0-AA83-9D7B7AE5B929}" type="presOf" srcId="{8EAF31D8-3032-4FB8-B905-8570C597E0D8}" destId="{6D958513-1D2E-4EA0-A6DE-0C77C7883CEB}" srcOrd="0" destOrd="0" presId="urn:microsoft.com/office/officeart/2018/2/layout/IconVerticalSolidList"/>
    <dgm:cxn modelId="{FC2EECE8-5882-46F8-B622-3DE1408D43E8}" srcId="{BBFE0E3C-4713-4D01-AE35-5E6AD6505A24}" destId="{BFC460B1-2DEA-4A09-86E1-7906754AA7F1}" srcOrd="4" destOrd="0" parTransId="{703522E8-DCEE-46B8-A281-3F2645C07BCE}" sibTransId="{C47981CB-1262-41C8-BFB7-BD918AB39E86}"/>
    <dgm:cxn modelId="{C77B9EB2-1078-45FD-98C1-67E41B2DF9D4}" type="presParOf" srcId="{C7705522-6BF0-4349-91CE-92603AED7314}" destId="{4DA437D7-4F29-49A3-96ED-99942575B6A3}" srcOrd="0" destOrd="0" presId="urn:microsoft.com/office/officeart/2018/2/layout/IconVerticalSolidList"/>
    <dgm:cxn modelId="{9A394BFF-48EC-4140-84DF-B39E5A65058F}" type="presParOf" srcId="{4DA437D7-4F29-49A3-96ED-99942575B6A3}" destId="{BF751B0E-0F81-4D27-AF41-B6107042F4FA}" srcOrd="0" destOrd="0" presId="urn:microsoft.com/office/officeart/2018/2/layout/IconVerticalSolidList"/>
    <dgm:cxn modelId="{7C780CA5-B2DF-4FED-9C24-7CDB98D45164}" type="presParOf" srcId="{4DA437D7-4F29-49A3-96ED-99942575B6A3}" destId="{2B30A9DF-E543-4D54-853B-C87FDD488C6E}" srcOrd="1" destOrd="0" presId="urn:microsoft.com/office/officeart/2018/2/layout/IconVerticalSolidList"/>
    <dgm:cxn modelId="{890C582F-9AA9-40BE-A5FC-7A78BCA20EEB}" type="presParOf" srcId="{4DA437D7-4F29-49A3-96ED-99942575B6A3}" destId="{1A38B658-E29E-4FB9-ADD9-16C7B401AA36}" srcOrd="2" destOrd="0" presId="urn:microsoft.com/office/officeart/2018/2/layout/IconVerticalSolidList"/>
    <dgm:cxn modelId="{578F53D4-67B5-479D-AA12-6B00851F3091}" type="presParOf" srcId="{4DA437D7-4F29-49A3-96ED-99942575B6A3}" destId="{B1DAF8ED-7727-4D6B-A46C-E319CB7B6CFD}" srcOrd="3" destOrd="0" presId="urn:microsoft.com/office/officeart/2018/2/layout/IconVerticalSolidList"/>
    <dgm:cxn modelId="{E6C57BBB-7D23-4267-9ED1-AA31C178FA5D}" type="presParOf" srcId="{C7705522-6BF0-4349-91CE-92603AED7314}" destId="{D61BF14A-04B7-4903-9CD8-40DB5FC9CF3A}" srcOrd="1" destOrd="0" presId="urn:microsoft.com/office/officeart/2018/2/layout/IconVerticalSolidList"/>
    <dgm:cxn modelId="{D41460FE-FED3-4CD6-BEEB-E1C2AB5F0918}" type="presParOf" srcId="{C7705522-6BF0-4349-91CE-92603AED7314}" destId="{E7ADE64E-4222-4716-9A32-2095FC5378EF}" srcOrd="2" destOrd="0" presId="urn:microsoft.com/office/officeart/2018/2/layout/IconVerticalSolidList"/>
    <dgm:cxn modelId="{3FDB5DD6-499A-4FB7-B6F7-F83BEBD66BAE}" type="presParOf" srcId="{E7ADE64E-4222-4716-9A32-2095FC5378EF}" destId="{B8152CC7-09D0-4124-9BD1-5F9E576D43E7}" srcOrd="0" destOrd="0" presId="urn:microsoft.com/office/officeart/2018/2/layout/IconVerticalSolidList"/>
    <dgm:cxn modelId="{07EDB86A-BEAC-46E3-B0DA-47BAF32B5EE3}" type="presParOf" srcId="{E7ADE64E-4222-4716-9A32-2095FC5378EF}" destId="{D6018EEC-9D20-4CA1-847D-29CA66948839}" srcOrd="1" destOrd="0" presId="urn:microsoft.com/office/officeart/2018/2/layout/IconVerticalSolidList"/>
    <dgm:cxn modelId="{8E047778-2ADA-44DE-B856-A4B2857E03E0}" type="presParOf" srcId="{E7ADE64E-4222-4716-9A32-2095FC5378EF}" destId="{D865BB6E-C9FD-479D-9FAC-7B2CCF8FE3E3}" srcOrd="2" destOrd="0" presId="urn:microsoft.com/office/officeart/2018/2/layout/IconVerticalSolidList"/>
    <dgm:cxn modelId="{54E169B6-8340-4F2E-B123-667275564546}" type="presParOf" srcId="{E7ADE64E-4222-4716-9A32-2095FC5378EF}" destId="{6D958513-1D2E-4EA0-A6DE-0C77C7883CEB}" srcOrd="3" destOrd="0" presId="urn:microsoft.com/office/officeart/2018/2/layout/IconVerticalSolidList"/>
    <dgm:cxn modelId="{C440A363-B2A7-4950-AFCC-95BE94EB16ED}" type="presParOf" srcId="{C7705522-6BF0-4349-91CE-92603AED7314}" destId="{48969D28-5008-47E2-992C-5D7EDF4F1F1F}" srcOrd="3" destOrd="0" presId="urn:microsoft.com/office/officeart/2018/2/layout/IconVerticalSolidList"/>
    <dgm:cxn modelId="{047D330B-0FB3-4833-88FA-3D94BFF5292D}" type="presParOf" srcId="{C7705522-6BF0-4349-91CE-92603AED7314}" destId="{9A53365A-A985-4F96-BDAE-C2C169A29B6B}" srcOrd="4" destOrd="0" presId="urn:microsoft.com/office/officeart/2018/2/layout/IconVerticalSolidList"/>
    <dgm:cxn modelId="{B17A9102-939E-4172-B370-3A47F138EC18}" type="presParOf" srcId="{9A53365A-A985-4F96-BDAE-C2C169A29B6B}" destId="{E4691517-0DF3-4AE8-A6FA-8939EEE840F5}" srcOrd="0" destOrd="0" presId="urn:microsoft.com/office/officeart/2018/2/layout/IconVerticalSolidList"/>
    <dgm:cxn modelId="{7F3C3228-853E-4199-81FC-84CD1612F452}" type="presParOf" srcId="{9A53365A-A985-4F96-BDAE-C2C169A29B6B}" destId="{1C2159A7-4744-4345-862D-7F6E72EA5B7D}" srcOrd="1" destOrd="0" presId="urn:microsoft.com/office/officeart/2018/2/layout/IconVerticalSolidList"/>
    <dgm:cxn modelId="{6E2A5633-6069-4B48-952D-98AD0488F5C4}" type="presParOf" srcId="{9A53365A-A985-4F96-BDAE-C2C169A29B6B}" destId="{4A3DE56D-526B-4F9C-821E-C7228D5A6438}" srcOrd="2" destOrd="0" presId="urn:microsoft.com/office/officeart/2018/2/layout/IconVerticalSolidList"/>
    <dgm:cxn modelId="{827CF20D-9938-4272-B53D-21A638E2C183}" type="presParOf" srcId="{9A53365A-A985-4F96-BDAE-C2C169A29B6B}" destId="{C2A463BF-3E9B-4792-9F7E-BE2A07FA5208}" srcOrd="3" destOrd="0" presId="urn:microsoft.com/office/officeart/2018/2/layout/IconVerticalSolidList"/>
    <dgm:cxn modelId="{0C867CB5-7C32-4864-BDA4-16EA1B673CB7}" type="presParOf" srcId="{C7705522-6BF0-4349-91CE-92603AED7314}" destId="{BCC4330C-5A85-4EE9-B8C2-4C9A46E8A62B}" srcOrd="5" destOrd="0" presId="urn:microsoft.com/office/officeart/2018/2/layout/IconVerticalSolidList"/>
    <dgm:cxn modelId="{2E130398-C049-49FD-A5E0-29436BE40D8B}" type="presParOf" srcId="{C7705522-6BF0-4349-91CE-92603AED7314}" destId="{E5D6E645-72CC-480E-8F27-0969156335BF}" srcOrd="6" destOrd="0" presId="urn:microsoft.com/office/officeart/2018/2/layout/IconVerticalSolidList"/>
    <dgm:cxn modelId="{083A01CE-63E0-4A9F-BA95-62504494D78E}" type="presParOf" srcId="{E5D6E645-72CC-480E-8F27-0969156335BF}" destId="{F155D36A-62AC-490D-B4A0-4860DAC27BE1}" srcOrd="0" destOrd="0" presId="urn:microsoft.com/office/officeart/2018/2/layout/IconVerticalSolidList"/>
    <dgm:cxn modelId="{3AC1E29E-D3AE-4EEF-ACFB-E5D9078F11FF}" type="presParOf" srcId="{E5D6E645-72CC-480E-8F27-0969156335BF}" destId="{A56EE59E-F695-4ECC-A531-6EC0D6AF179A}" srcOrd="1" destOrd="0" presId="urn:microsoft.com/office/officeart/2018/2/layout/IconVerticalSolidList"/>
    <dgm:cxn modelId="{18BDA6CF-F487-4237-BE26-2A7A49737228}" type="presParOf" srcId="{E5D6E645-72CC-480E-8F27-0969156335BF}" destId="{3BD57B2C-FAA1-4A9E-A933-463FB18A19B4}" srcOrd="2" destOrd="0" presId="urn:microsoft.com/office/officeart/2018/2/layout/IconVerticalSolidList"/>
    <dgm:cxn modelId="{E719FE27-6CCE-4AF5-ACFF-D413ABE0F9FD}" type="presParOf" srcId="{E5D6E645-72CC-480E-8F27-0969156335BF}" destId="{123802B7-F965-48C3-8F83-5000B22C8506}" srcOrd="3" destOrd="0" presId="urn:microsoft.com/office/officeart/2018/2/layout/IconVerticalSolidList"/>
    <dgm:cxn modelId="{C6031789-0221-459C-B351-0B24F4C6F70C}" type="presParOf" srcId="{C7705522-6BF0-4349-91CE-92603AED7314}" destId="{F0E54B5C-1A65-415C-9DEC-D690702EC634}" srcOrd="7" destOrd="0" presId="urn:microsoft.com/office/officeart/2018/2/layout/IconVerticalSolidList"/>
    <dgm:cxn modelId="{D964C37B-A4B3-4FEC-9957-29D5099114D2}" type="presParOf" srcId="{C7705522-6BF0-4349-91CE-92603AED7314}" destId="{88ADDCBC-DE64-44A2-9A0C-0F1C36F1AFE9}" srcOrd="8" destOrd="0" presId="urn:microsoft.com/office/officeart/2018/2/layout/IconVerticalSolidList"/>
    <dgm:cxn modelId="{9F1FFE22-281A-45A9-8027-5F025D700688}" type="presParOf" srcId="{88ADDCBC-DE64-44A2-9A0C-0F1C36F1AFE9}" destId="{6F60BA7B-57EA-4B17-9272-16656B90D75F}" srcOrd="0" destOrd="0" presId="urn:microsoft.com/office/officeart/2018/2/layout/IconVerticalSolidList"/>
    <dgm:cxn modelId="{BA11B443-0B79-4752-AF31-CCA4C6134FE2}" type="presParOf" srcId="{88ADDCBC-DE64-44A2-9A0C-0F1C36F1AFE9}" destId="{D951F728-0576-4C5D-B067-7D7A3819E8E5}" srcOrd="1" destOrd="0" presId="urn:microsoft.com/office/officeart/2018/2/layout/IconVerticalSolidList"/>
    <dgm:cxn modelId="{0419D3F3-B022-488D-A9E5-04336AFA9747}" type="presParOf" srcId="{88ADDCBC-DE64-44A2-9A0C-0F1C36F1AFE9}" destId="{318E497C-4F57-496F-B2D6-6BC2BEA9B36E}" srcOrd="2" destOrd="0" presId="urn:microsoft.com/office/officeart/2018/2/layout/IconVerticalSolidList"/>
    <dgm:cxn modelId="{81574AF0-EC30-4261-AD02-936A7607B439}" type="presParOf" srcId="{88ADDCBC-DE64-44A2-9A0C-0F1C36F1AFE9}" destId="{4D5054F9-415A-4CD0-863B-E4477EDBDB6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FE0E3C-4713-4D01-AE35-5E6AD6505A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7EE8A95-E984-44C1-AC9F-9D5D0304628A}">
      <dgm:prSet/>
      <dgm:spPr/>
      <dgm:t>
        <a:bodyPr/>
        <a:lstStyle/>
        <a:p>
          <a:r>
            <a:rPr lang="da-DK"/>
            <a:t>Det er meget ressourcekrævende arbejde at starte et nyt fjernvarmeselskab. Kræver lokale ildsjæle (frivillige kræfter). Sæt ressourcer af - også i kommunen</a:t>
          </a:r>
          <a:endParaRPr lang="en-US"/>
        </a:p>
      </dgm:t>
    </dgm:pt>
    <dgm:pt modelId="{41E3D9B8-B6BD-4AE0-A591-07706CAE3A47}" type="parTrans" cxnId="{D554E581-6433-4356-8D39-4893F8A97A92}">
      <dgm:prSet/>
      <dgm:spPr/>
      <dgm:t>
        <a:bodyPr/>
        <a:lstStyle/>
        <a:p>
          <a:endParaRPr lang="da-DK"/>
        </a:p>
      </dgm:t>
    </dgm:pt>
    <dgm:pt modelId="{9AA8EC8B-85E4-4FC9-A058-B930F1F215FD}" type="sibTrans" cxnId="{D554E581-6433-4356-8D39-4893F8A97A92}">
      <dgm:prSet/>
      <dgm:spPr/>
      <dgm:t>
        <a:bodyPr/>
        <a:lstStyle/>
        <a:p>
          <a:endParaRPr lang="da-DK"/>
        </a:p>
      </dgm:t>
    </dgm:pt>
    <dgm:pt modelId="{1B22C89B-0F4D-4055-8CC0-0BBB6814BB3C}">
      <dgm:prSet/>
      <dgm:spPr/>
      <dgm:t>
        <a:bodyPr/>
        <a:lstStyle/>
        <a:p>
          <a:r>
            <a:rPr lang="da-DK"/>
            <a:t>Finansiering – både før og efter projektgodkendelse</a:t>
          </a:r>
        </a:p>
        <a:p>
          <a:r>
            <a:rPr lang="da-DK"/>
            <a:t>Forventningsafstemning med alle aktører </a:t>
          </a:r>
          <a:endParaRPr lang="en-US"/>
        </a:p>
      </dgm:t>
    </dgm:pt>
    <dgm:pt modelId="{B200D820-BB93-4E7D-B3EA-12F13C92DD75}" type="parTrans" cxnId="{83482A1B-E2C3-498F-A738-D461333E39B5}">
      <dgm:prSet/>
      <dgm:spPr/>
      <dgm:t>
        <a:bodyPr/>
        <a:lstStyle/>
        <a:p>
          <a:endParaRPr lang="da-DK"/>
        </a:p>
      </dgm:t>
    </dgm:pt>
    <dgm:pt modelId="{C1899562-E899-40A2-A2B7-8D6F884E5E4A}" type="sibTrans" cxnId="{83482A1B-E2C3-498F-A738-D461333E39B5}">
      <dgm:prSet/>
      <dgm:spPr/>
      <dgm:t>
        <a:bodyPr/>
        <a:lstStyle/>
        <a:p>
          <a:endParaRPr lang="da-DK"/>
        </a:p>
      </dgm:t>
    </dgm:pt>
    <dgm:pt modelId="{447DB9FE-F39A-4D9D-9E5C-E5C699098888}">
      <dgm:prSet/>
      <dgm:spPr/>
      <dgm:t>
        <a:bodyPr/>
        <a:lstStyle/>
        <a:p>
          <a:r>
            <a:rPr lang="en-US"/>
            <a:t>Lokale fjernvarmeselskaber og deres erfaringer bør inddrages</a:t>
          </a:r>
        </a:p>
        <a:p>
          <a:r>
            <a:rPr lang="en-US"/>
            <a:t>Teknisk potentiale og kvalitetssikring</a:t>
          </a:r>
        </a:p>
      </dgm:t>
    </dgm:pt>
    <dgm:pt modelId="{53A290F0-88B5-4347-ADF5-21B986748EE2}" type="parTrans" cxnId="{DDD81582-978B-454A-8C29-C9664FABE069}">
      <dgm:prSet/>
      <dgm:spPr/>
      <dgm:t>
        <a:bodyPr/>
        <a:lstStyle/>
        <a:p>
          <a:endParaRPr lang="da-DK"/>
        </a:p>
      </dgm:t>
    </dgm:pt>
    <dgm:pt modelId="{B30E3835-FB28-4ED7-B735-CAB2B6AB7369}" type="sibTrans" cxnId="{DDD81582-978B-454A-8C29-C9664FABE069}">
      <dgm:prSet/>
      <dgm:spPr/>
      <dgm:t>
        <a:bodyPr/>
        <a:lstStyle/>
        <a:p>
          <a:endParaRPr lang="da-DK"/>
        </a:p>
      </dgm:t>
    </dgm:pt>
    <dgm:pt modelId="{8E978593-8748-4CD0-B7FC-D60F752AF88C}">
      <dgm:prSet/>
      <dgm:spPr/>
      <dgm:t>
        <a:bodyPr/>
        <a:lstStyle/>
        <a:p>
          <a:r>
            <a:rPr lang="da-DK"/>
            <a:t>I gennemsnit kræver det ca. 70 %  positiv tilbagemelding fra boligejerne. Der skal være opbakning til projektet, både lokalt og i kommunen. </a:t>
          </a:r>
          <a:endParaRPr lang="en-US"/>
        </a:p>
      </dgm:t>
    </dgm:pt>
    <dgm:pt modelId="{38E7081E-B594-40C0-8A33-F665102B8546}" type="parTrans" cxnId="{766D70AA-347A-47FE-9E1F-14C66987CE6A}">
      <dgm:prSet/>
      <dgm:spPr/>
      <dgm:t>
        <a:bodyPr/>
        <a:lstStyle/>
        <a:p>
          <a:endParaRPr lang="da-DK"/>
        </a:p>
      </dgm:t>
    </dgm:pt>
    <dgm:pt modelId="{F04930CE-E2F9-41C7-94D1-79CD0BED7801}" type="sibTrans" cxnId="{766D70AA-347A-47FE-9E1F-14C66987CE6A}">
      <dgm:prSet/>
      <dgm:spPr/>
      <dgm:t>
        <a:bodyPr/>
        <a:lstStyle/>
        <a:p>
          <a:endParaRPr lang="da-DK"/>
        </a:p>
      </dgm:t>
    </dgm:pt>
    <dgm:pt modelId="{C7705522-6BF0-4349-91CE-92603AED7314}" type="pres">
      <dgm:prSet presAssocID="{BBFE0E3C-4713-4D01-AE35-5E6AD6505A24}" presName="root" presStyleCnt="0">
        <dgm:presLayoutVars>
          <dgm:dir/>
          <dgm:resizeHandles val="exact"/>
        </dgm:presLayoutVars>
      </dgm:prSet>
      <dgm:spPr/>
    </dgm:pt>
    <dgm:pt modelId="{53B58315-66F9-41FB-B30E-04E8254104A9}" type="pres">
      <dgm:prSet presAssocID="{97EE8A95-E984-44C1-AC9F-9D5D0304628A}" presName="compNode" presStyleCnt="0"/>
      <dgm:spPr/>
    </dgm:pt>
    <dgm:pt modelId="{8D839AC7-A591-473E-99B8-25B60A09F3B6}" type="pres">
      <dgm:prSet presAssocID="{97EE8A95-E984-44C1-AC9F-9D5D0304628A}" presName="bgRect" presStyleLbl="bgShp" presStyleIdx="0" presStyleCnt="4"/>
      <dgm:spPr/>
    </dgm:pt>
    <dgm:pt modelId="{FAC771DA-044E-4B84-818F-1B85071C59A0}" type="pres">
      <dgm:prSet presAssocID="{97EE8A95-E984-44C1-AC9F-9D5D0304628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dybuilder med massiv udfyldning"/>
        </a:ext>
      </dgm:extLst>
    </dgm:pt>
    <dgm:pt modelId="{EF9076E0-C7A4-4E98-A259-4735A17FA197}" type="pres">
      <dgm:prSet presAssocID="{97EE8A95-E984-44C1-AC9F-9D5D0304628A}" presName="spaceRect" presStyleCnt="0"/>
      <dgm:spPr/>
    </dgm:pt>
    <dgm:pt modelId="{B6CFB915-E4D2-4CF4-960C-B87C3A70F70A}" type="pres">
      <dgm:prSet presAssocID="{97EE8A95-E984-44C1-AC9F-9D5D0304628A}" presName="parTx" presStyleLbl="revTx" presStyleIdx="0" presStyleCnt="4">
        <dgm:presLayoutVars>
          <dgm:chMax val="0"/>
          <dgm:chPref val="0"/>
        </dgm:presLayoutVars>
      </dgm:prSet>
      <dgm:spPr/>
    </dgm:pt>
    <dgm:pt modelId="{66673EEB-2110-4DB0-9156-0D8985A07A47}" type="pres">
      <dgm:prSet presAssocID="{9AA8EC8B-85E4-4FC9-A058-B930F1F215FD}" presName="sibTrans" presStyleCnt="0"/>
      <dgm:spPr/>
    </dgm:pt>
    <dgm:pt modelId="{8324E3DC-8FE0-49CF-9D60-7D01455385F7}" type="pres">
      <dgm:prSet presAssocID="{8E978593-8748-4CD0-B7FC-D60F752AF88C}" presName="compNode" presStyleCnt="0"/>
      <dgm:spPr/>
    </dgm:pt>
    <dgm:pt modelId="{48AA2025-E019-4206-B586-430940BD263D}" type="pres">
      <dgm:prSet presAssocID="{8E978593-8748-4CD0-B7FC-D60F752AF88C}" presName="bgRect" presStyleLbl="bgShp" presStyleIdx="1" presStyleCnt="4"/>
      <dgm:spPr/>
    </dgm:pt>
    <dgm:pt modelId="{6278D36A-46B7-47CA-A65B-4066641D61A7}" type="pres">
      <dgm:prSet presAssocID="{8E978593-8748-4CD0-B7FC-D60F752AF88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artside1 med massiv udfyldning"/>
        </a:ext>
      </dgm:extLst>
    </dgm:pt>
    <dgm:pt modelId="{50E3BFE9-A5CC-4E6E-9AE7-CF4C84D83EC3}" type="pres">
      <dgm:prSet presAssocID="{8E978593-8748-4CD0-B7FC-D60F752AF88C}" presName="spaceRect" presStyleCnt="0"/>
      <dgm:spPr/>
    </dgm:pt>
    <dgm:pt modelId="{21455E4C-30F9-4C9F-AC89-664B8F8F1134}" type="pres">
      <dgm:prSet presAssocID="{8E978593-8748-4CD0-B7FC-D60F752AF88C}" presName="parTx" presStyleLbl="revTx" presStyleIdx="1" presStyleCnt="4">
        <dgm:presLayoutVars>
          <dgm:chMax val="0"/>
          <dgm:chPref val="0"/>
        </dgm:presLayoutVars>
      </dgm:prSet>
      <dgm:spPr/>
    </dgm:pt>
    <dgm:pt modelId="{3240FB36-38CD-4255-8202-CCF7A5B575D3}" type="pres">
      <dgm:prSet presAssocID="{F04930CE-E2F9-41C7-94D1-79CD0BED7801}" presName="sibTrans" presStyleCnt="0"/>
      <dgm:spPr/>
    </dgm:pt>
    <dgm:pt modelId="{E78EE148-C403-4573-8CAD-831BD1A975B1}" type="pres">
      <dgm:prSet presAssocID="{447DB9FE-F39A-4D9D-9E5C-E5C699098888}" presName="compNode" presStyleCnt="0"/>
      <dgm:spPr/>
    </dgm:pt>
    <dgm:pt modelId="{61BCC542-12D8-43CA-A29F-03983318AFEA}" type="pres">
      <dgm:prSet presAssocID="{447DB9FE-F39A-4D9D-9E5C-E5C699098888}" presName="bgRect" presStyleLbl="bgShp" presStyleIdx="2" presStyleCnt="4"/>
      <dgm:spPr/>
    </dgm:pt>
    <dgm:pt modelId="{CA693ED7-03F6-46EF-8662-7844AFA1B9CE}" type="pres">
      <dgm:prSet presAssocID="{447DB9FE-F39A-4D9D-9E5C-E5C69909888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åndtryk med massiv udfyldning"/>
        </a:ext>
      </dgm:extLst>
    </dgm:pt>
    <dgm:pt modelId="{09377977-E67B-4948-AD07-6741F7466044}" type="pres">
      <dgm:prSet presAssocID="{447DB9FE-F39A-4D9D-9E5C-E5C699098888}" presName="spaceRect" presStyleCnt="0"/>
      <dgm:spPr/>
    </dgm:pt>
    <dgm:pt modelId="{28411DC2-F099-49A7-AB2F-E027AF2286F5}" type="pres">
      <dgm:prSet presAssocID="{447DB9FE-F39A-4D9D-9E5C-E5C699098888}" presName="parTx" presStyleLbl="revTx" presStyleIdx="2" presStyleCnt="4">
        <dgm:presLayoutVars>
          <dgm:chMax val="0"/>
          <dgm:chPref val="0"/>
        </dgm:presLayoutVars>
      </dgm:prSet>
      <dgm:spPr/>
    </dgm:pt>
    <dgm:pt modelId="{984DFBA9-5C81-43DC-A077-6C74FD4B570A}" type="pres">
      <dgm:prSet presAssocID="{B30E3835-FB28-4ED7-B735-CAB2B6AB7369}" presName="sibTrans" presStyleCnt="0"/>
      <dgm:spPr/>
    </dgm:pt>
    <dgm:pt modelId="{9A53365A-A985-4F96-BDAE-C2C169A29B6B}" type="pres">
      <dgm:prSet presAssocID="{1B22C89B-0F4D-4055-8CC0-0BBB6814BB3C}" presName="compNode" presStyleCnt="0"/>
      <dgm:spPr/>
    </dgm:pt>
    <dgm:pt modelId="{E4691517-0DF3-4AE8-A6FA-8939EEE840F5}" type="pres">
      <dgm:prSet presAssocID="{1B22C89B-0F4D-4055-8CC0-0BBB6814BB3C}" presName="bgRect" presStyleLbl="bgShp" presStyleIdx="3" presStyleCnt="4"/>
      <dgm:spPr/>
    </dgm:pt>
    <dgm:pt modelId="{1C2159A7-4744-4345-862D-7F6E72EA5B7D}" type="pres">
      <dgm:prSet presAssocID="{1B22C89B-0F4D-4055-8CC0-0BBB6814BB3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enge med massiv udfyldning"/>
        </a:ext>
      </dgm:extLst>
    </dgm:pt>
    <dgm:pt modelId="{4A3DE56D-526B-4F9C-821E-C7228D5A6438}" type="pres">
      <dgm:prSet presAssocID="{1B22C89B-0F4D-4055-8CC0-0BBB6814BB3C}" presName="spaceRect" presStyleCnt="0"/>
      <dgm:spPr/>
    </dgm:pt>
    <dgm:pt modelId="{C2A463BF-3E9B-4792-9F7E-BE2A07FA5208}" type="pres">
      <dgm:prSet presAssocID="{1B22C89B-0F4D-4055-8CC0-0BBB6814BB3C}" presName="parTx" presStyleLbl="revTx" presStyleIdx="3" presStyleCnt="4">
        <dgm:presLayoutVars>
          <dgm:chMax val="0"/>
          <dgm:chPref val="0"/>
        </dgm:presLayoutVars>
      </dgm:prSet>
      <dgm:spPr/>
    </dgm:pt>
  </dgm:ptLst>
  <dgm:cxnLst>
    <dgm:cxn modelId="{83482A1B-E2C3-498F-A738-D461333E39B5}" srcId="{BBFE0E3C-4713-4D01-AE35-5E6AD6505A24}" destId="{1B22C89B-0F4D-4055-8CC0-0BBB6814BB3C}" srcOrd="3" destOrd="0" parTransId="{B200D820-BB93-4E7D-B3EA-12F13C92DD75}" sibTransId="{C1899562-E899-40A2-A2B7-8D6F884E5E4A}"/>
    <dgm:cxn modelId="{ABCECD1F-7AC8-4CC4-96BC-5ED8B2633C7E}" type="presOf" srcId="{97EE8A95-E984-44C1-AC9F-9D5D0304628A}" destId="{B6CFB915-E4D2-4CF4-960C-B87C3A70F70A}" srcOrd="0" destOrd="0" presId="urn:microsoft.com/office/officeart/2018/2/layout/IconVerticalSolidList"/>
    <dgm:cxn modelId="{E853A360-0252-4603-A644-2BF9DC8F918C}" type="presOf" srcId="{1B22C89B-0F4D-4055-8CC0-0BBB6814BB3C}" destId="{C2A463BF-3E9B-4792-9F7E-BE2A07FA5208}" srcOrd="0" destOrd="0" presId="urn:microsoft.com/office/officeart/2018/2/layout/IconVerticalSolidList"/>
    <dgm:cxn modelId="{D554E581-6433-4356-8D39-4893F8A97A92}" srcId="{BBFE0E3C-4713-4D01-AE35-5E6AD6505A24}" destId="{97EE8A95-E984-44C1-AC9F-9D5D0304628A}" srcOrd="0" destOrd="0" parTransId="{41E3D9B8-B6BD-4AE0-A591-07706CAE3A47}" sibTransId="{9AA8EC8B-85E4-4FC9-A058-B930F1F215FD}"/>
    <dgm:cxn modelId="{DDD81582-978B-454A-8C29-C9664FABE069}" srcId="{BBFE0E3C-4713-4D01-AE35-5E6AD6505A24}" destId="{447DB9FE-F39A-4D9D-9E5C-E5C699098888}" srcOrd="2" destOrd="0" parTransId="{53A290F0-88B5-4347-ADF5-21B986748EE2}" sibTransId="{B30E3835-FB28-4ED7-B735-CAB2B6AB7369}"/>
    <dgm:cxn modelId="{02FCE682-A909-4674-B288-ABC34EF0D5AD}" type="presOf" srcId="{8E978593-8748-4CD0-B7FC-D60F752AF88C}" destId="{21455E4C-30F9-4C9F-AC89-664B8F8F1134}" srcOrd="0" destOrd="0" presId="urn:microsoft.com/office/officeart/2018/2/layout/IconVerticalSolidList"/>
    <dgm:cxn modelId="{766D70AA-347A-47FE-9E1F-14C66987CE6A}" srcId="{BBFE0E3C-4713-4D01-AE35-5E6AD6505A24}" destId="{8E978593-8748-4CD0-B7FC-D60F752AF88C}" srcOrd="1" destOrd="0" parTransId="{38E7081E-B594-40C0-8A33-F665102B8546}" sibTransId="{F04930CE-E2F9-41C7-94D1-79CD0BED7801}"/>
    <dgm:cxn modelId="{4C6B08AF-1320-480C-8229-489F1B6C150C}" type="presOf" srcId="{447DB9FE-F39A-4D9D-9E5C-E5C699098888}" destId="{28411DC2-F099-49A7-AB2F-E027AF2286F5}" srcOrd="0" destOrd="0" presId="urn:microsoft.com/office/officeart/2018/2/layout/IconVerticalSolidList"/>
    <dgm:cxn modelId="{8F1D88C3-94DB-4ADB-84B7-879F83D9F858}" type="presOf" srcId="{BBFE0E3C-4713-4D01-AE35-5E6AD6505A24}" destId="{C7705522-6BF0-4349-91CE-92603AED7314}" srcOrd="0" destOrd="0" presId="urn:microsoft.com/office/officeart/2018/2/layout/IconVerticalSolidList"/>
    <dgm:cxn modelId="{3869BBFF-DBA0-458F-856F-1CCAC77B30FA}" type="presParOf" srcId="{C7705522-6BF0-4349-91CE-92603AED7314}" destId="{53B58315-66F9-41FB-B30E-04E8254104A9}" srcOrd="0" destOrd="0" presId="urn:microsoft.com/office/officeart/2018/2/layout/IconVerticalSolidList"/>
    <dgm:cxn modelId="{602F0AE4-3C12-4307-B84C-677B54FAD9F5}" type="presParOf" srcId="{53B58315-66F9-41FB-B30E-04E8254104A9}" destId="{8D839AC7-A591-473E-99B8-25B60A09F3B6}" srcOrd="0" destOrd="0" presId="urn:microsoft.com/office/officeart/2018/2/layout/IconVerticalSolidList"/>
    <dgm:cxn modelId="{C4DDB1B9-106C-4E89-A2E2-4CF7E4E9063D}" type="presParOf" srcId="{53B58315-66F9-41FB-B30E-04E8254104A9}" destId="{FAC771DA-044E-4B84-818F-1B85071C59A0}" srcOrd="1" destOrd="0" presId="urn:microsoft.com/office/officeart/2018/2/layout/IconVerticalSolidList"/>
    <dgm:cxn modelId="{B85D89F8-53BD-4243-8E15-2FA365A34268}" type="presParOf" srcId="{53B58315-66F9-41FB-B30E-04E8254104A9}" destId="{EF9076E0-C7A4-4E98-A259-4735A17FA197}" srcOrd="2" destOrd="0" presId="urn:microsoft.com/office/officeart/2018/2/layout/IconVerticalSolidList"/>
    <dgm:cxn modelId="{0CB95CE3-37C3-450F-90A1-31AE7444AD12}" type="presParOf" srcId="{53B58315-66F9-41FB-B30E-04E8254104A9}" destId="{B6CFB915-E4D2-4CF4-960C-B87C3A70F70A}" srcOrd="3" destOrd="0" presId="urn:microsoft.com/office/officeart/2018/2/layout/IconVerticalSolidList"/>
    <dgm:cxn modelId="{13AEE4D6-1B09-484C-A6E2-C43B82CBB622}" type="presParOf" srcId="{C7705522-6BF0-4349-91CE-92603AED7314}" destId="{66673EEB-2110-4DB0-9156-0D8985A07A47}" srcOrd="1" destOrd="0" presId="urn:microsoft.com/office/officeart/2018/2/layout/IconVerticalSolidList"/>
    <dgm:cxn modelId="{87F84FCC-8550-40B7-A79C-5BDB0E347D23}" type="presParOf" srcId="{C7705522-6BF0-4349-91CE-92603AED7314}" destId="{8324E3DC-8FE0-49CF-9D60-7D01455385F7}" srcOrd="2" destOrd="0" presId="urn:microsoft.com/office/officeart/2018/2/layout/IconVerticalSolidList"/>
    <dgm:cxn modelId="{6176FED4-8715-4E72-B4ED-16D14CEA5C0E}" type="presParOf" srcId="{8324E3DC-8FE0-49CF-9D60-7D01455385F7}" destId="{48AA2025-E019-4206-B586-430940BD263D}" srcOrd="0" destOrd="0" presId="urn:microsoft.com/office/officeart/2018/2/layout/IconVerticalSolidList"/>
    <dgm:cxn modelId="{FA3BA71B-C3DD-4882-AFE4-529FFF40EE65}" type="presParOf" srcId="{8324E3DC-8FE0-49CF-9D60-7D01455385F7}" destId="{6278D36A-46B7-47CA-A65B-4066641D61A7}" srcOrd="1" destOrd="0" presId="urn:microsoft.com/office/officeart/2018/2/layout/IconVerticalSolidList"/>
    <dgm:cxn modelId="{C7F501AF-E34D-49E4-8817-7E1F565FC469}" type="presParOf" srcId="{8324E3DC-8FE0-49CF-9D60-7D01455385F7}" destId="{50E3BFE9-A5CC-4E6E-9AE7-CF4C84D83EC3}" srcOrd="2" destOrd="0" presId="urn:microsoft.com/office/officeart/2018/2/layout/IconVerticalSolidList"/>
    <dgm:cxn modelId="{789B4798-9560-4F43-8F1D-FAA4E20AF04A}" type="presParOf" srcId="{8324E3DC-8FE0-49CF-9D60-7D01455385F7}" destId="{21455E4C-30F9-4C9F-AC89-664B8F8F1134}" srcOrd="3" destOrd="0" presId="urn:microsoft.com/office/officeart/2018/2/layout/IconVerticalSolidList"/>
    <dgm:cxn modelId="{03E5A1C9-2690-43F6-A726-14A395320F68}" type="presParOf" srcId="{C7705522-6BF0-4349-91CE-92603AED7314}" destId="{3240FB36-38CD-4255-8202-CCF7A5B575D3}" srcOrd="3" destOrd="0" presId="urn:microsoft.com/office/officeart/2018/2/layout/IconVerticalSolidList"/>
    <dgm:cxn modelId="{D3DDD9EF-2F74-4C8D-A9F9-DFDE3D2E364A}" type="presParOf" srcId="{C7705522-6BF0-4349-91CE-92603AED7314}" destId="{E78EE148-C403-4573-8CAD-831BD1A975B1}" srcOrd="4" destOrd="0" presId="urn:microsoft.com/office/officeart/2018/2/layout/IconVerticalSolidList"/>
    <dgm:cxn modelId="{EC596B2F-108B-4948-A416-3A35C540603A}" type="presParOf" srcId="{E78EE148-C403-4573-8CAD-831BD1A975B1}" destId="{61BCC542-12D8-43CA-A29F-03983318AFEA}" srcOrd="0" destOrd="0" presId="urn:microsoft.com/office/officeart/2018/2/layout/IconVerticalSolidList"/>
    <dgm:cxn modelId="{D2CBDC4F-4890-4DAA-BD3E-2E133F9FFBA5}" type="presParOf" srcId="{E78EE148-C403-4573-8CAD-831BD1A975B1}" destId="{CA693ED7-03F6-46EF-8662-7844AFA1B9CE}" srcOrd="1" destOrd="0" presId="urn:microsoft.com/office/officeart/2018/2/layout/IconVerticalSolidList"/>
    <dgm:cxn modelId="{9EBF8F48-0BFB-48A8-AC07-C0138412C737}" type="presParOf" srcId="{E78EE148-C403-4573-8CAD-831BD1A975B1}" destId="{09377977-E67B-4948-AD07-6741F7466044}" srcOrd="2" destOrd="0" presId="urn:microsoft.com/office/officeart/2018/2/layout/IconVerticalSolidList"/>
    <dgm:cxn modelId="{4F52D978-2C93-4857-B57D-959D55175E16}" type="presParOf" srcId="{E78EE148-C403-4573-8CAD-831BD1A975B1}" destId="{28411DC2-F099-49A7-AB2F-E027AF2286F5}" srcOrd="3" destOrd="0" presId="urn:microsoft.com/office/officeart/2018/2/layout/IconVerticalSolidList"/>
    <dgm:cxn modelId="{1CEFF31E-80D0-464F-AC61-CE8718983C6E}" type="presParOf" srcId="{C7705522-6BF0-4349-91CE-92603AED7314}" destId="{984DFBA9-5C81-43DC-A077-6C74FD4B570A}" srcOrd="5" destOrd="0" presId="urn:microsoft.com/office/officeart/2018/2/layout/IconVerticalSolidList"/>
    <dgm:cxn modelId="{047D330B-0FB3-4833-88FA-3D94BFF5292D}" type="presParOf" srcId="{C7705522-6BF0-4349-91CE-92603AED7314}" destId="{9A53365A-A985-4F96-BDAE-C2C169A29B6B}" srcOrd="6" destOrd="0" presId="urn:microsoft.com/office/officeart/2018/2/layout/IconVerticalSolidList"/>
    <dgm:cxn modelId="{B17A9102-939E-4172-B370-3A47F138EC18}" type="presParOf" srcId="{9A53365A-A985-4F96-BDAE-C2C169A29B6B}" destId="{E4691517-0DF3-4AE8-A6FA-8939EEE840F5}" srcOrd="0" destOrd="0" presId="urn:microsoft.com/office/officeart/2018/2/layout/IconVerticalSolidList"/>
    <dgm:cxn modelId="{7F3C3228-853E-4199-81FC-84CD1612F452}" type="presParOf" srcId="{9A53365A-A985-4F96-BDAE-C2C169A29B6B}" destId="{1C2159A7-4744-4345-862D-7F6E72EA5B7D}" srcOrd="1" destOrd="0" presId="urn:microsoft.com/office/officeart/2018/2/layout/IconVerticalSolidList"/>
    <dgm:cxn modelId="{6E2A5633-6069-4B48-952D-98AD0488F5C4}" type="presParOf" srcId="{9A53365A-A985-4F96-BDAE-C2C169A29B6B}" destId="{4A3DE56D-526B-4F9C-821E-C7228D5A6438}" srcOrd="2" destOrd="0" presId="urn:microsoft.com/office/officeart/2018/2/layout/IconVerticalSolidList"/>
    <dgm:cxn modelId="{827CF20D-9938-4272-B53D-21A638E2C183}" type="presParOf" srcId="{9A53365A-A985-4F96-BDAE-C2C169A29B6B}" destId="{C2A463BF-3E9B-4792-9F7E-BE2A07FA520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A78EBC-64EB-46F1-B5DF-2A7C6B29C01A}" type="doc">
      <dgm:prSet loTypeId="urn:microsoft.com/office/officeart/2005/8/layout/hierarchy6" loCatId="hierarchy" qsTypeId="urn:microsoft.com/office/officeart/2005/8/quickstyle/simple5" qsCatId="simple" csTypeId="urn:microsoft.com/office/officeart/2005/8/colors/accent1_2" csCatId="accent1" phldr="1"/>
      <dgm:spPr/>
      <dgm:t>
        <a:bodyPr/>
        <a:lstStyle/>
        <a:p>
          <a:endParaRPr lang="da-DK"/>
        </a:p>
      </dgm:t>
    </dgm:pt>
    <dgm:pt modelId="{73FC2401-045A-4769-846A-CB15A60F0D32}">
      <dgm:prSet phldrT="[Tekst]"/>
      <dgm:spPr/>
      <dgm:t>
        <a:bodyPr/>
        <a:lstStyle/>
        <a:p>
          <a:r>
            <a:rPr lang="da-DK"/>
            <a:t>Generalforsamling</a:t>
          </a:r>
        </a:p>
      </dgm:t>
    </dgm:pt>
    <dgm:pt modelId="{932CA1DC-5DD5-4806-9C9C-AA63CB0B7386}" type="parTrans" cxnId="{A1E44339-3CB9-493F-815F-9A3CD0F4EA84}">
      <dgm:prSet/>
      <dgm:spPr/>
      <dgm:t>
        <a:bodyPr/>
        <a:lstStyle/>
        <a:p>
          <a:endParaRPr lang="da-DK"/>
        </a:p>
      </dgm:t>
    </dgm:pt>
    <dgm:pt modelId="{D7982EF7-50D6-4994-AEBE-7AEC8277BB07}" type="sibTrans" cxnId="{A1E44339-3CB9-493F-815F-9A3CD0F4EA84}">
      <dgm:prSet/>
      <dgm:spPr/>
      <dgm:t>
        <a:bodyPr/>
        <a:lstStyle/>
        <a:p>
          <a:endParaRPr lang="da-DK"/>
        </a:p>
      </dgm:t>
    </dgm:pt>
    <dgm:pt modelId="{F5435617-07C6-4006-94F6-E46EA74020E5}" type="asst">
      <dgm:prSet phldrT="[Tekst]"/>
      <dgm:spPr/>
      <dgm:t>
        <a:bodyPr/>
        <a:lstStyle/>
        <a:p>
          <a:r>
            <a:rPr lang="da-DK"/>
            <a:t>Bestyrelse</a:t>
          </a:r>
        </a:p>
      </dgm:t>
    </dgm:pt>
    <dgm:pt modelId="{4F85ECF0-330E-4124-9B50-9611D6B45E49}" type="sibTrans" cxnId="{6A0A631C-917F-475D-911F-68A14E820BFF}">
      <dgm:prSet/>
      <dgm:spPr/>
      <dgm:t>
        <a:bodyPr/>
        <a:lstStyle/>
        <a:p>
          <a:endParaRPr lang="da-DK"/>
        </a:p>
      </dgm:t>
    </dgm:pt>
    <dgm:pt modelId="{570BA899-60A1-4142-BDC5-915082B47FDB}" type="parTrans" cxnId="{6A0A631C-917F-475D-911F-68A14E820BFF}">
      <dgm:prSet/>
      <dgm:spPr/>
      <dgm:t>
        <a:bodyPr/>
        <a:lstStyle/>
        <a:p>
          <a:endParaRPr lang="da-DK"/>
        </a:p>
      </dgm:t>
    </dgm:pt>
    <dgm:pt modelId="{6355FF77-2926-489E-BECF-649E64DD467D}" type="asst">
      <dgm:prSet phldrT="[Tekst]"/>
      <dgm:spPr/>
      <dgm:t>
        <a:bodyPr/>
        <a:lstStyle/>
        <a:p>
          <a:r>
            <a:rPr lang="da-DK"/>
            <a:t>Ledelse</a:t>
          </a:r>
        </a:p>
      </dgm:t>
    </dgm:pt>
    <dgm:pt modelId="{66141DA9-F02A-4EAE-A8FF-4636BB260F5F}" type="parTrans" cxnId="{B6C83344-77A8-432E-ABCD-656DC5F8586B}">
      <dgm:prSet/>
      <dgm:spPr/>
      <dgm:t>
        <a:bodyPr/>
        <a:lstStyle/>
        <a:p>
          <a:endParaRPr lang="da-DK"/>
        </a:p>
      </dgm:t>
    </dgm:pt>
    <dgm:pt modelId="{6883FB9F-D499-4A82-B88F-81AE61E1E6B1}" type="sibTrans" cxnId="{B6C83344-77A8-432E-ABCD-656DC5F8586B}">
      <dgm:prSet/>
      <dgm:spPr/>
      <dgm:t>
        <a:bodyPr/>
        <a:lstStyle/>
        <a:p>
          <a:endParaRPr lang="da-DK"/>
        </a:p>
      </dgm:t>
    </dgm:pt>
    <dgm:pt modelId="{3C0C97C6-8BC0-4E53-9C54-63778EB9F3B8}" type="asst">
      <dgm:prSet phldrT="[Tekst]"/>
      <dgm:spPr/>
      <dgm:t>
        <a:bodyPr/>
        <a:lstStyle/>
        <a:p>
          <a:r>
            <a:rPr lang="da-DK"/>
            <a:t>Drift</a:t>
          </a:r>
        </a:p>
      </dgm:t>
    </dgm:pt>
    <dgm:pt modelId="{EE2F9419-CE1E-45A6-9014-2DEE37EDAABB}" type="parTrans" cxnId="{A037CD62-31C0-4654-9DD6-2C8F56A28BBC}">
      <dgm:prSet/>
      <dgm:spPr/>
      <dgm:t>
        <a:bodyPr/>
        <a:lstStyle/>
        <a:p>
          <a:endParaRPr lang="da-DK"/>
        </a:p>
      </dgm:t>
    </dgm:pt>
    <dgm:pt modelId="{52042C28-5F13-4A6C-BFA0-09A604898140}" type="sibTrans" cxnId="{A037CD62-31C0-4654-9DD6-2C8F56A28BBC}">
      <dgm:prSet/>
      <dgm:spPr/>
      <dgm:t>
        <a:bodyPr/>
        <a:lstStyle/>
        <a:p>
          <a:endParaRPr lang="da-DK"/>
        </a:p>
      </dgm:t>
    </dgm:pt>
    <dgm:pt modelId="{D63934FA-ABFF-4E6B-872C-C0C5968373FA}" type="asst">
      <dgm:prSet phldrT="[Tekst]"/>
      <dgm:spPr/>
      <dgm:t>
        <a:bodyPr/>
        <a:lstStyle/>
        <a:p>
          <a:r>
            <a:rPr lang="da-DK"/>
            <a:t>Administration</a:t>
          </a:r>
        </a:p>
      </dgm:t>
    </dgm:pt>
    <dgm:pt modelId="{17108B3B-82FA-47B7-AD37-B717E81114D4}" type="parTrans" cxnId="{2A898BE7-526B-472C-A551-122C1AF5E313}">
      <dgm:prSet/>
      <dgm:spPr/>
      <dgm:t>
        <a:bodyPr/>
        <a:lstStyle/>
        <a:p>
          <a:endParaRPr lang="da-DK"/>
        </a:p>
      </dgm:t>
    </dgm:pt>
    <dgm:pt modelId="{92A31D82-7273-4488-9511-166343D227E8}" type="sibTrans" cxnId="{2A898BE7-526B-472C-A551-122C1AF5E313}">
      <dgm:prSet/>
      <dgm:spPr/>
      <dgm:t>
        <a:bodyPr/>
        <a:lstStyle/>
        <a:p>
          <a:endParaRPr lang="da-DK"/>
        </a:p>
      </dgm:t>
    </dgm:pt>
    <dgm:pt modelId="{5FB97138-B6C9-4FC4-99D9-E0060D59D5E1}" type="asst">
      <dgm:prSet phldrT="[Tekst]"/>
      <dgm:spPr/>
      <dgm:t>
        <a:bodyPr/>
        <a:lstStyle/>
        <a:p>
          <a:r>
            <a:rPr lang="da-DK"/>
            <a:t>Økonomi</a:t>
          </a:r>
        </a:p>
      </dgm:t>
    </dgm:pt>
    <dgm:pt modelId="{7FF0283B-122E-4D77-B6F8-C00937F3FD30}" type="parTrans" cxnId="{E199D795-6AD1-4D95-8F82-966466B5FB18}">
      <dgm:prSet/>
      <dgm:spPr/>
      <dgm:t>
        <a:bodyPr/>
        <a:lstStyle/>
        <a:p>
          <a:endParaRPr lang="da-DK"/>
        </a:p>
      </dgm:t>
    </dgm:pt>
    <dgm:pt modelId="{F4B053A9-FB63-4BCF-B517-8D5239418779}" type="sibTrans" cxnId="{E199D795-6AD1-4D95-8F82-966466B5FB18}">
      <dgm:prSet/>
      <dgm:spPr/>
      <dgm:t>
        <a:bodyPr/>
        <a:lstStyle/>
        <a:p>
          <a:endParaRPr lang="da-DK"/>
        </a:p>
      </dgm:t>
    </dgm:pt>
    <dgm:pt modelId="{BA7A281E-E423-4FB2-81BA-6F78CB9D6DDE}" type="asst">
      <dgm:prSet phldrT="[Tekst]"/>
      <dgm:spPr/>
      <dgm:t>
        <a:bodyPr/>
        <a:lstStyle/>
        <a:p>
          <a:r>
            <a:rPr lang="da-DK"/>
            <a:t>Vagt</a:t>
          </a:r>
        </a:p>
      </dgm:t>
    </dgm:pt>
    <dgm:pt modelId="{161B41A1-AAB5-4B21-B580-EE956EF7CD43}" type="parTrans" cxnId="{BF52F90D-0EF8-4CF3-B62F-D66BA0237418}">
      <dgm:prSet/>
      <dgm:spPr/>
      <dgm:t>
        <a:bodyPr/>
        <a:lstStyle/>
        <a:p>
          <a:endParaRPr lang="da-DK"/>
        </a:p>
      </dgm:t>
    </dgm:pt>
    <dgm:pt modelId="{5710E0B2-0391-48CE-87C5-DAFBCB32C352}" type="sibTrans" cxnId="{BF52F90D-0EF8-4CF3-B62F-D66BA0237418}">
      <dgm:prSet/>
      <dgm:spPr/>
      <dgm:t>
        <a:bodyPr/>
        <a:lstStyle/>
        <a:p>
          <a:endParaRPr lang="da-DK"/>
        </a:p>
      </dgm:t>
    </dgm:pt>
    <dgm:pt modelId="{C2660180-60EE-47E6-9611-D950BAFB8F06}" type="pres">
      <dgm:prSet presAssocID="{97A78EBC-64EB-46F1-B5DF-2A7C6B29C01A}" presName="mainComposite" presStyleCnt="0">
        <dgm:presLayoutVars>
          <dgm:chPref val="1"/>
          <dgm:dir/>
          <dgm:animOne val="branch"/>
          <dgm:animLvl val="lvl"/>
          <dgm:resizeHandles val="exact"/>
        </dgm:presLayoutVars>
      </dgm:prSet>
      <dgm:spPr/>
    </dgm:pt>
    <dgm:pt modelId="{3520E8F5-F481-4C28-843B-CA488836AA55}" type="pres">
      <dgm:prSet presAssocID="{97A78EBC-64EB-46F1-B5DF-2A7C6B29C01A}" presName="hierFlow" presStyleCnt="0"/>
      <dgm:spPr/>
    </dgm:pt>
    <dgm:pt modelId="{F9CB1099-7ED2-47F0-8764-FF741E848A66}" type="pres">
      <dgm:prSet presAssocID="{97A78EBC-64EB-46F1-B5DF-2A7C6B29C01A}" presName="hierChild1" presStyleCnt="0">
        <dgm:presLayoutVars>
          <dgm:chPref val="1"/>
          <dgm:animOne val="branch"/>
          <dgm:animLvl val="lvl"/>
        </dgm:presLayoutVars>
      </dgm:prSet>
      <dgm:spPr/>
    </dgm:pt>
    <dgm:pt modelId="{A2A7067C-5CA2-4F25-822A-865AF14FD88B}" type="pres">
      <dgm:prSet presAssocID="{73FC2401-045A-4769-846A-CB15A60F0D32}" presName="Name14" presStyleCnt="0"/>
      <dgm:spPr/>
    </dgm:pt>
    <dgm:pt modelId="{05E31E54-D35D-4C4F-846F-F1DB761DAE4F}" type="pres">
      <dgm:prSet presAssocID="{73FC2401-045A-4769-846A-CB15A60F0D32}" presName="level1Shape" presStyleLbl="node0" presStyleIdx="0" presStyleCnt="1" custScaleY="100000" custLinFactX="-100000" custLinFactNeighborX="-142230" custLinFactNeighborY="-213">
        <dgm:presLayoutVars>
          <dgm:chPref val="3"/>
        </dgm:presLayoutVars>
      </dgm:prSet>
      <dgm:spPr/>
    </dgm:pt>
    <dgm:pt modelId="{415EEF63-C489-42E8-AE94-E7C30A333A22}" type="pres">
      <dgm:prSet presAssocID="{73FC2401-045A-4769-846A-CB15A60F0D32}" presName="hierChild2" presStyleCnt="0"/>
      <dgm:spPr/>
    </dgm:pt>
    <dgm:pt modelId="{A7FDB0FE-3204-4AE6-82D2-31048B479960}" type="pres">
      <dgm:prSet presAssocID="{570BA899-60A1-4142-BDC5-915082B47FDB}" presName="Name19" presStyleLbl="parChTrans1D2" presStyleIdx="0" presStyleCnt="1"/>
      <dgm:spPr/>
    </dgm:pt>
    <dgm:pt modelId="{31560EB0-8E54-4E13-B1DC-AD25E683813D}" type="pres">
      <dgm:prSet presAssocID="{F5435617-07C6-4006-94F6-E46EA74020E5}" presName="Name21" presStyleCnt="0"/>
      <dgm:spPr/>
    </dgm:pt>
    <dgm:pt modelId="{6808D8FA-88D9-4EEF-9A15-865F57407645}" type="pres">
      <dgm:prSet presAssocID="{F5435617-07C6-4006-94F6-E46EA74020E5}" presName="level2Shape" presStyleLbl="asst1" presStyleIdx="0" presStyleCnt="6" custScaleX="100000" custLinFactX="-100000" custLinFactNeighborX="-142502" custLinFactNeighborY="4134"/>
      <dgm:spPr/>
    </dgm:pt>
    <dgm:pt modelId="{90086C22-F559-4B9A-A03D-205F6682B57C}" type="pres">
      <dgm:prSet presAssocID="{F5435617-07C6-4006-94F6-E46EA74020E5}" presName="hierChild3" presStyleCnt="0"/>
      <dgm:spPr/>
    </dgm:pt>
    <dgm:pt modelId="{607563A5-5497-4507-91E4-EF172B21A811}" type="pres">
      <dgm:prSet presAssocID="{66141DA9-F02A-4EAE-A8FF-4636BB260F5F}" presName="Name19" presStyleLbl="parChTrans1D3" presStyleIdx="0" presStyleCnt="1"/>
      <dgm:spPr/>
    </dgm:pt>
    <dgm:pt modelId="{64C88603-B008-4748-B4E1-242239B82461}" type="pres">
      <dgm:prSet presAssocID="{6355FF77-2926-489E-BECF-649E64DD467D}" presName="Name21" presStyleCnt="0"/>
      <dgm:spPr/>
    </dgm:pt>
    <dgm:pt modelId="{E5CDFB17-088B-41CD-80BD-6809C555923F}" type="pres">
      <dgm:prSet presAssocID="{6355FF77-2926-489E-BECF-649E64DD467D}" presName="level2Shape" presStyleLbl="asst1" presStyleIdx="1" presStyleCnt="6" custLinFactX="-100000" custLinFactNeighborX="-142438"/>
      <dgm:spPr/>
    </dgm:pt>
    <dgm:pt modelId="{88D36013-7A89-4950-A0EB-A2F6084FCF4F}" type="pres">
      <dgm:prSet presAssocID="{6355FF77-2926-489E-BECF-649E64DD467D}" presName="hierChild3" presStyleCnt="0"/>
      <dgm:spPr/>
    </dgm:pt>
    <dgm:pt modelId="{E92199B6-DD41-4E04-81FE-9B1DFF22D8A2}" type="pres">
      <dgm:prSet presAssocID="{EE2F9419-CE1E-45A6-9014-2DEE37EDAABB}" presName="Name19" presStyleLbl="parChTrans1D4" presStyleIdx="0" presStyleCnt="4"/>
      <dgm:spPr/>
    </dgm:pt>
    <dgm:pt modelId="{DDB12D2C-AA85-497C-B9E0-D7E7EC0D979D}" type="pres">
      <dgm:prSet presAssocID="{3C0C97C6-8BC0-4E53-9C54-63778EB9F3B8}" presName="Name21" presStyleCnt="0"/>
      <dgm:spPr/>
    </dgm:pt>
    <dgm:pt modelId="{555455C5-D74D-43D9-BCDB-1523E78F42BE}" type="pres">
      <dgm:prSet presAssocID="{3C0C97C6-8BC0-4E53-9C54-63778EB9F3B8}" presName="level2Shape" presStyleLbl="asst1" presStyleIdx="2" presStyleCnt="6" custLinFactX="-100000" custLinFactNeighborX="-159653"/>
      <dgm:spPr/>
    </dgm:pt>
    <dgm:pt modelId="{FC8C0512-6A40-4B8E-B89E-3A7F00BA7D01}" type="pres">
      <dgm:prSet presAssocID="{3C0C97C6-8BC0-4E53-9C54-63778EB9F3B8}" presName="hierChild3" presStyleCnt="0"/>
      <dgm:spPr/>
    </dgm:pt>
    <dgm:pt modelId="{B136088D-39B6-42BC-B307-20D94EE4C2A4}" type="pres">
      <dgm:prSet presAssocID="{161B41A1-AAB5-4B21-B580-EE956EF7CD43}" presName="Name19" presStyleLbl="parChTrans1D4" presStyleIdx="1" presStyleCnt="4"/>
      <dgm:spPr/>
    </dgm:pt>
    <dgm:pt modelId="{0318839F-A720-4628-B0F9-BDF19FD02574}" type="pres">
      <dgm:prSet presAssocID="{BA7A281E-E423-4FB2-81BA-6F78CB9D6DDE}" presName="Name21" presStyleCnt="0"/>
      <dgm:spPr/>
    </dgm:pt>
    <dgm:pt modelId="{0BEA08E6-1FCA-41B2-ADB8-53965C875AC4}" type="pres">
      <dgm:prSet presAssocID="{BA7A281E-E423-4FB2-81BA-6F78CB9D6DDE}" presName="level2Shape" presStyleLbl="asst1" presStyleIdx="3" presStyleCnt="6" custLinFactX="-100000" custLinFactNeighborX="-159499" custLinFactNeighborY="-8506"/>
      <dgm:spPr/>
    </dgm:pt>
    <dgm:pt modelId="{3011AB60-4EBB-4C37-9EE5-2D1ADA001BC3}" type="pres">
      <dgm:prSet presAssocID="{BA7A281E-E423-4FB2-81BA-6F78CB9D6DDE}" presName="hierChild3" presStyleCnt="0"/>
      <dgm:spPr/>
    </dgm:pt>
    <dgm:pt modelId="{D70790D8-5C3A-418F-9958-471BC54A4845}" type="pres">
      <dgm:prSet presAssocID="{17108B3B-82FA-47B7-AD37-B717E81114D4}" presName="Name19" presStyleLbl="parChTrans1D4" presStyleIdx="2" presStyleCnt="4"/>
      <dgm:spPr/>
    </dgm:pt>
    <dgm:pt modelId="{35DBA999-AED8-4CB1-BC2D-4E37D026FA77}" type="pres">
      <dgm:prSet presAssocID="{D63934FA-ABFF-4E6B-872C-C0C5968373FA}" presName="Name21" presStyleCnt="0"/>
      <dgm:spPr/>
    </dgm:pt>
    <dgm:pt modelId="{1F2EB69B-6EEC-4200-804F-0B0A1CE4E861}" type="pres">
      <dgm:prSet presAssocID="{D63934FA-ABFF-4E6B-872C-C0C5968373FA}" presName="level2Shape" presStyleLbl="asst1" presStyleIdx="4" presStyleCnt="6" custLinFactX="-100000" custLinFactNeighborX="-142439"/>
      <dgm:spPr/>
    </dgm:pt>
    <dgm:pt modelId="{29C3E2C1-F52D-4662-AEA6-4EB6BC1D2527}" type="pres">
      <dgm:prSet presAssocID="{D63934FA-ABFF-4E6B-872C-C0C5968373FA}" presName="hierChild3" presStyleCnt="0"/>
      <dgm:spPr/>
    </dgm:pt>
    <dgm:pt modelId="{FE755ADD-9432-40FB-A628-136212AE0673}" type="pres">
      <dgm:prSet presAssocID="{7FF0283B-122E-4D77-B6F8-C00937F3FD30}" presName="Name19" presStyleLbl="parChTrans1D4" presStyleIdx="3" presStyleCnt="4"/>
      <dgm:spPr/>
    </dgm:pt>
    <dgm:pt modelId="{B4D47794-FE68-47B7-93E6-9B574EC90059}" type="pres">
      <dgm:prSet presAssocID="{5FB97138-B6C9-4FC4-99D9-E0060D59D5E1}" presName="Name21" presStyleCnt="0"/>
      <dgm:spPr/>
    </dgm:pt>
    <dgm:pt modelId="{8788E41D-A484-4FE0-AF13-AE498FEE717D}" type="pres">
      <dgm:prSet presAssocID="{5FB97138-B6C9-4FC4-99D9-E0060D59D5E1}" presName="level2Shape" presStyleLbl="asst1" presStyleIdx="5" presStyleCnt="6" custLinFactX="-100000" custLinFactNeighborX="-110779" custLinFactNeighborY="1173"/>
      <dgm:spPr/>
    </dgm:pt>
    <dgm:pt modelId="{BD18BC06-9A2E-4761-98D6-E5DB20F0AA9A}" type="pres">
      <dgm:prSet presAssocID="{5FB97138-B6C9-4FC4-99D9-E0060D59D5E1}" presName="hierChild3" presStyleCnt="0"/>
      <dgm:spPr/>
    </dgm:pt>
    <dgm:pt modelId="{AB5B5BC1-0627-4B36-9F1E-FCA376A3046A}" type="pres">
      <dgm:prSet presAssocID="{97A78EBC-64EB-46F1-B5DF-2A7C6B29C01A}" presName="bgShapesFlow" presStyleCnt="0"/>
      <dgm:spPr/>
    </dgm:pt>
  </dgm:ptLst>
  <dgm:cxnLst>
    <dgm:cxn modelId="{BF52F90D-0EF8-4CF3-B62F-D66BA0237418}" srcId="{3C0C97C6-8BC0-4E53-9C54-63778EB9F3B8}" destId="{BA7A281E-E423-4FB2-81BA-6F78CB9D6DDE}" srcOrd="0" destOrd="0" parTransId="{161B41A1-AAB5-4B21-B580-EE956EF7CD43}" sibTransId="{5710E0B2-0391-48CE-87C5-DAFBCB32C352}"/>
    <dgm:cxn modelId="{D4D15613-143C-4D9C-9FBE-CD6BA42DB774}" type="presOf" srcId="{73FC2401-045A-4769-846A-CB15A60F0D32}" destId="{05E31E54-D35D-4C4F-846F-F1DB761DAE4F}" srcOrd="0" destOrd="0" presId="urn:microsoft.com/office/officeart/2005/8/layout/hierarchy6"/>
    <dgm:cxn modelId="{C74FD214-AFCC-403F-8888-B6614E5F9D73}" type="presOf" srcId="{161B41A1-AAB5-4B21-B580-EE956EF7CD43}" destId="{B136088D-39B6-42BC-B307-20D94EE4C2A4}" srcOrd="0" destOrd="0" presId="urn:microsoft.com/office/officeart/2005/8/layout/hierarchy6"/>
    <dgm:cxn modelId="{531F8115-DFD9-40A8-8E03-EB9855B5CC1E}" type="presOf" srcId="{5FB97138-B6C9-4FC4-99D9-E0060D59D5E1}" destId="{8788E41D-A484-4FE0-AF13-AE498FEE717D}" srcOrd="0" destOrd="0" presId="urn:microsoft.com/office/officeart/2005/8/layout/hierarchy6"/>
    <dgm:cxn modelId="{6A0A631C-917F-475D-911F-68A14E820BFF}" srcId="{73FC2401-045A-4769-846A-CB15A60F0D32}" destId="{F5435617-07C6-4006-94F6-E46EA74020E5}" srcOrd="0" destOrd="0" parTransId="{570BA899-60A1-4142-BDC5-915082B47FDB}" sibTransId="{4F85ECF0-330E-4124-9B50-9611D6B45E49}"/>
    <dgm:cxn modelId="{A1E44339-3CB9-493F-815F-9A3CD0F4EA84}" srcId="{97A78EBC-64EB-46F1-B5DF-2A7C6B29C01A}" destId="{73FC2401-045A-4769-846A-CB15A60F0D32}" srcOrd="0" destOrd="0" parTransId="{932CA1DC-5DD5-4806-9C9C-AA63CB0B7386}" sibTransId="{D7982EF7-50D6-4994-AEBE-7AEC8277BB07}"/>
    <dgm:cxn modelId="{5A7B8F39-D596-44D8-ABE0-E94997522993}" type="presOf" srcId="{BA7A281E-E423-4FB2-81BA-6F78CB9D6DDE}" destId="{0BEA08E6-1FCA-41B2-ADB8-53965C875AC4}" srcOrd="0" destOrd="0" presId="urn:microsoft.com/office/officeart/2005/8/layout/hierarchy6"/>
    <dgm:cxn modelId="{5540885D-83C7-4E07-99C9-2C017A0B5F90}" type="presOf" srcId="{7FF0283B-122E-4D77-B6F8-C00937F3FD30}" destId="{FE755ADD-9432-40FB-A628-136212AE0673}" srcOrd="0" destOrd="0" presId="urn:microsoft.com/office/officeart/2005/8/layout/hierarchy6"/>
    <dgm:cxn modelId="{A037CD62-31C0-4654-9DD6-2C8F56A28BBC}" srcId="{6355FF77-2926-489E-BECF-649E64DD467D}" destId="{3C0C97C6-8BC0-4E53-9C54-63778EB9F3B8}" srcOrd="0" destOrd="0" parTransId="{EE2F9419-CE1E-45A6-9014-2DEE37EDAABB}" sibTransId="{52042C28-5F13-4A6C-BFA0-09A604898140}"/>
    <dgm:cxn modelId="{B6C83344-77A8-432E-ABCD-656DC5F8586B}" srcId="{F5435617-07C6-4006-94F6-E46EA74020E5}" destId="{6355FF77-2926-489E-BECF-649E64DD467D}" srcOrd="0" destOrd="0" parTransId="{66141DA9-F02A-4EAE-A8FF-4636BB260F5F}" sibTransId="{6883FB9F-D499-4A82-B88F-81AE61E1E6B1}"/>
    <dgm:cxn modelId="{67914144-B9B3-431F-A4E9-F5382CD7D6F2}" type="presOf" srcId="{570BA899-60A1-4142-BDC5-915082B47FDB}" destId="{A7FDB0FE-3204-4AE6-82D2-31048B479960}" srcOrd="0" destOrd="0" presId="urn:microsoft.com/office/officeart/2005/8/layout/hierarchy6"/>
    <dgm:cxn modelId="{F2FFF164-CD2C-4793-90E1-84537F57550C}" type="presOf" srcId="{66141DA9-F02A-4EAE-A8FF-4636BB260F5F}" destId="{607563A5-5497-4507-91E4-EF172B21A811}" srcOrd="0" destOrd="0" presId="urn:microsoft.com/office/officeart/2005/8/layout/hierarchy6"/>
    <dgm:cxn modelId="{C509594F-2EBF-477F-B38F-A32730A9A56E}" type="presOf" srcId="{EE2F9419-CE1E-45A6-9014-2DEE37EDAABB}" destId="{E92199B6-DD41-4E04-81FE-9B1DFF22D8A2}" srcOrd="0" destOrd="0" presId="urn:microsoft.com/office/officeart/2005/8/layout/hierarchy6"/>
    <dgm:cxn modelId="{8EF1F56F-8758-4B45-8AFD-D6C8287229F1}" type="presOf" srcId="{F5435617-07C6-4006-94F6-E46EA74020E5}" destId="{6808D8FA-88D9-4EEF-9A15-865F57407645}" srcOrd="0" destOrd="0" presId="urn:microsoft.com/office/officeart/2005/8/layout/hierarchy6"/>
    <dgm:cxn modelId="{E199D795-6AD1-4D95-8F82-966466B5FB18}" srcId="{6355FF77-2926-489E-BECF-649E64DD467D}" destId="{5FB97138-B6C9-4FC4-99D9-E0060D59D5E1}" srcOrd="2" destOrd="0" parTransId="{7FF0283B-122E-4D77-B6F8-C00937F3FD30}" sibTransId="{F4B053A9-FB63-4BCF-B517-8D5239418779}"/>
    <dgm:cxn modelId="{A989B89C-C314-452B-8095-D94617404B83}" type="presOf" srcId="{97A78EBC-64EB-46F1-B5DF-2A7C6B29C01A}" destId="{C2660180-60EE-47E6-9611-D950BAFB8F06}" srcOrd="0" destOrd="0" presId="urn:microsoft.com/office/officeart/2005/8/layout/hierarchy6"/>
    <dgm:cxn modelId="{3795AFA3-2035-4A08-AFA0-EDB70F7F77FB}" type="presOf" srcId="{6355FF77-2926-489E-BECF-649E64DD467D}" destId="{E5CDFB17-088B-41CD-80BD-6809C555923F}" srcOrd="0" destOrd="0" presId="urn:microsoft.com/office/officeart/2005/8/layout/hierarchy6"/>
    <dgm:cxn modelId="{A42AE6A7-4FA7-462A-9EB4-497E2BC90916}" type="presOf" srcId="{3C0C97C6-8BC0-4E53-9C54-63778EB9F3B8}" destId="{555455C5-D74D-43D9-BCDB-1523E78F42BE}" srcOrd="0" destOrd="0" presId="urn:microsoft.com/office/officeart/2005/8/layout/hierarchy6"/>
    <dgm:cxn modelId="{81A225B4-691E-43CC-8683-D0B43ABDE07C}" type="presOf" srcId="{D63934FA-ABFF-4E6B-872C-C0C5968373FA}" destId="{1F2EB69B-6EEC-4200-804F-0B0A1CE4E861}" srcOrd="0" destOrd="0" presId="urn:microsoft.com/office/officeart/2005/8/layout/hierarchy6"/>
    <dgm:cxn modelId="{BCA407C3-56AD-408E-9ABF-A5500FF35749}" type="presOf" srcId="{17108B3B-82FA-47B7-AD37-B717E81114D4}" destId="{D70790D8-5C3A-418F-9958-471BC54A4845}" srcOrd="0" destOrd="0" presId="urn:microsoft.com/office/officeart/2005/8/layout/hierarchy6"/>
    <dgm:cxn modelId="{2A898BE7-526B-472C-A551-122C1AF5E313}" srcId="{6355FF77-2926-489E-BECF-649E64DD467D}" destId="{D63934FA-ABFF-4E6B-872C-C0C5968373FA}" srcOrd="1" destOrd="0" parTransId="{17108B3B-82FA-47B7-AD37-B717E81114D4}" sibTransId="{92A31D82-7273-4488-9511-166343D227E8}"/>
    <dgm:cxn modelId="{0599E644-6BE0-4754-86EC-DDE2AF06359D}" type="presParOf" srcId="{C2660180-60EE-47E6-9611-D950BAFB8F06}" destId="{3520E8F5-F481-4C28-843B-CA488836AA55}" srcOrd="0" destOrd="0" presId="urn:microsoft.com/office/officeart/2005/8/layout/hierarchy6"/>
    <dgm:cxn modelId="{9552DCC2-B553-46AB-AFE6-68007AFE4680}" type="presParOf" srcId="{3520E8F5-F481-4C28-843B-CA488836AA55}" destId="{F9CB1099-7ED2-47F0-8764-FF741E848A66}" srcOrd="0" destOrd="0" presId="urn:microsoft.com/office/officeart/2005/8/layout/hierarchy6"/>
    <dgm:cxn modelId="{E7196EA6-CAC7-4448-9769-578FDEFE6A9E}" type="presParOf" srcId="{F9CB1099-7ED2-47F0-8764-FF741E848A66}" destId="{A2A7067C-5CA2-4F25-822A-865AF14FD88B}" srcOrd="0" destOrd="0" presId="urn:microsoft.com/office/officeart/2005/8/layout/hierarchy6"/>
    <dgm:cxn modelId="{184A5D23-23AC-4CFF-A6E0-9182807BB2C8}" type="presParOf" srcId="{A2A7067C-5CA2-4F25-822A-865AF14FD88B}" destId="{05E31E54-D35D-4C4F-846F-F1DB761DAE4F}" srcOrd="0" destOrd="0" presId="urn:microsoft.com/office/officeart/2005/8/layout/hierarchy6"/>
    <dgm:cxn modelId="{C50DA03C-4810-40FE-B3CA-189A0D62C641}" type="presParOf" srcId="{A2A7067C-5CA2-4F25-822A-865AF14FD88B}" destId="{415EEF63-C489-42E8-AE94-E7C30A333A22}" srcOrd="1" destOrd="0" presId="urn:microsoft.com/office/officeart/2005/8/layout/hierarchy6"/>
    <dgm:cxn modelId="{1C168D85-8209-4066-B905-C75DCEA4322E}" type="presParOf" srcId="{415EEF63-C489-42E8-AE94-E7C30A333A22}" destId="{A7FDB0FE-3204-4AE6-82D2-31048B479960}" srcOrd="0" destOrd="0" presId="urn:microsoft.com/office/officeart/2005/8/layout/hierarchy6"/>
    <dgm:cxn modelId="{615477C9-0A85-4053-9DAD-6F3334493BA4}" type="presParOf" srcId="{415EEF63-C489-42E8-AE94-E7C30A333A22}" destId="{31560EB0-8E54-4E13-B1DC-AD25E683813D}" srcOrd="1" destOrd="0" presId="urn:microsoft.com/office/officeart/2005/8/layout/hierarchy6"/>
    <dgm:cxn modelId="{A4081448-8D56-41EA-9B0E-60CDAAC5A5D2}" type="presParOf" srcId="{31560EB0-8E54-4E13-B1DC-AD25E683813D}" destId="{6808D8FA-88D9-4EEF-9A15-865F57407645}" srcOrd="0" destOrd="0" presId="urn:microsoft.com/office/officeart/2005/8/layout/hierarchy6"/>
    <dgm:cxn modelId="{1545A7B1-2DD6-4F87-A343-2C6440C064FF}" type="presParOf" srcId="{31560EB0-8E54-4E13-B1DC-AD25E683813D}" destId="{90086C22-F559-4B9A-A03D-205F6682B57C}" srcOrd="1" destOrd="0" presId="urn:microsoft.com/office/officeart/2005/8/layout/hierarchy6"/>
    <dgm:cxn modelId="{00C4BFCD-77CA-4D6D-8D00-0F52BABEDC07}" type="presParOf" srcId="{90086C22-F559-4B9A-A03D-205F6682B57C}" destId="{607563A5-5497-4507-91E4-EF172B21A811}" srcOrd="0" destOrd="0" presId="urn:microsoft.com/office/officeart/2005/8/layout/hierarchy6"/>
    <dgm:cxn modelId="{C5AF526C-6F30-40A8-A12C-EFB7310059B9}" type="presParOf" srcId="{90086C22-F559-4B9A-A03D-205F6682B57C}" destId="{64C88603-B008-4748-B4E1-242239B82461}" srcOrd="1" destOrd="0" presId="urn:microsoft.com/office/officeart/2005/8/layout/hierarchy6"/>
    <dgm:cxn modelId="{79FE0A44-E21E-4352-9E64-C4733DA5EA76}" type="presParOf" srcId="{64C88603-B008-4748-B4E1-242239B82461}" destId="{E5CDFB17-088B-41CD-80BD-6809C555923F}" srcOrd="0" destOrd="0" presId="urn:microsoft.com/office/officeart/2005/8/layout/hierarchy6"/>
    <dgm:cxn modelId="{FA5E4880-7C2B-43C1-BCCA-30892C332126}" type="presParOf" srcId="{64C88603-B008-4748-B4E1-242239B82461}" destId="{88D36013-7A89-4950-A0EB-A2F6084FCF4F}" srcOrd="1" destOrd="0" presId="urn:microsoft.com/office/officeart/2005/8/layout/hierarchy6"/>
    <dgm:cxn modelId="{4E334AD0-097B-49D1-87EF-5BB7EE6687FE}" type="presParOf" srcId="{88D36013-7A89-4950-A0EB-A2F6084FCF4F}" destId="{E92199B6-DD41-4E04-81FE-9B1DFF22D8A2}" srcOrd="0" destOrd="0" presId="urn:microsoft.com/office/officeart/2005/8/layout/hierarchy6"/>
    <dgm:cxn modelId="{BDB05E61-B467-4C34-9694-15DB073E832D}" type="presParOf" srcId="{88D36013-7A89-4950-A0EB-A2F6084FCF4F}" destId="{DDB12D2C-AA85-497C-B9E0-D7E7EC0D979D}" srcOrd="1" destOrd="0" presId="urn:microsoft.com/office/officeart/2005/8/layout/hierarchy6"/>
    <dgm:cxn modelId="{3A34FEA9-2893-4386-8891-CC9DFDC25532}" type="presParOf" srcId="{DDB12D2C-AA85-497C-B9E0-D7E7EC0D979D}" destId="{555455C5-D74D-43D9-BCDB-1523E78F42BE}" srcOrd="0" destOrd="0" presId="urn:microsoft.com/office/officeart/2005/8/layout/hierarchy6"/>
    <dgm:cxn modelId="{77D445C4-5B78-4C93-846E-9A928DC8E0C2}" type="presParOf" srcId="{DDB12D2C-AA85-497C-B9E0-D7E7EC0D979D}" destId="{FC8C0512-6A40-4B8E-B89E-3A7F00BA7D01}" srcOrd="1" destOrd="0" presId="urn:microsoft.com/office/officeart/2005/8/layout/hierarchy6"/>
    <dgm:cxn modelId="{190DA336-FF15-4FE7-8B7A-0274581EF068}" type="presParOf" srcId="{FC8C0512-6A40-4B8E-B89E-3A7F00BA7D01}" destId="{B136088D-39B6-42BC-B307-20D94EE4C2A4}" srcOrd="0" destOrd="0" presId="urn:microsoft.com/office/officeart/2005/8/layout/hierarchy6"/>
    <dgm:cxn modelId="{39D5EE2D-A3D4-4297-8809-3A5AC80CA15F}" type="presParOf" srcId="{FC8C0512-6A40-4B8E-B89E-3A7F00BA7D01}" destId="{0318839F-A720-4628-B0F9-BDF19FD02574}" srcOrd="1" destOrd="0" presId="urn:microsoft.com/office/officeart/2005/8/layout/hierarchy6"/>
    <dgm:cxn modelId="{DEEBA9F3-5881-4899-81C4-37A79BA4ECC9}" type="presParOf" srcId="{0318839F-A720-4628-B0F9-BDF19FD02574}" destId="{0BEA08E6-1FCA-41B2-ADB8-53965C875AC4}" srcOrd="0" destOrd="0" presId="urn:microsoft.com/office/officeart/2005/8/layout/hierarchy6"/>
    <dgm:cxn modelId="{F006A335-2182-4537-A159-C269606C224C}" type="presParOf" srcId="{0318839F-A720-4628-B0F9-BDF19FD02574}" destId="{3011AB60-4EBB-4C37-9EE5-2D1ADA001BC3}" srcOrd="1" destOrd="0" presId="urn:microsoft.com/office/officeart/2005/8/layout/hierarchy6"/>
    <dgm:cxn modelId="{23924DDB-20FB-40C7-8CE4-2C18E1BBB489}" type="presParOf" srcId="{88D36013-7A89-4950-A0EB-A2F6084FCF4F}" destId="{D70790D8-5C3A-418F-9958-471BC54A4845}" srcOrd="2" destOrd="0" presId="urn:microsoft.com/office/officeart/2005/8/layout/hierarchy6"/>
    <dgm:cxn modelId="{A5ADBD28-4D8D-4EFD-A781-3D4F8D44879D}" type="presParOf" srcId="{88D36013-7A89-4950-A0EB-A2F6084FCF4F}" destId="{35DBA999-AED8-4CB1-BC2D-4E37D026FA77}" srcOrd="3" destOrd="0" presId="urn:microsoft.com/office/officeart/2005/8/layout/hierarchy6"/>
    <dgm:cxn modelId="{021566CD-3E54-40CC-9964-D3D327D5DFA8}" type="presParOf" srcId="{35DBA999-AED8-4CB1-BC2D-4E37D026FA77}" destId="{1F2EB69B-6EEC-4200-804F-0B0A1CE4E861}" srcOrd="0" destOrd="0" presId="urn:microsoft.com/office/officeart/2005/8/layout/hierarchy6"/>
    <dgm:cxn modelId="{89658F68-F598-461E-8B1F-F59CBE8BE0F2}" type="presParOf" srcId="{35DBA999-AED8-4CB1-BC2D-4E37D026FA77}" destId="{29C3E2C1-F52D-4662-AEA6-4EB6BC1D2527}" srcOrd="1" destOrd="0" presId="urn:microsoft.com/office/officeart/2005/8/layout/hierarchy6"/>
    <dgm:cxn modelId="{1524FCD0-A34A-45EB-B0CD-1B8D1DD6E2D5}" type="presParOf" srcId="{88D36013-7A89-4950-A0EB-A2F6084FCF4F}" destId="{FE755ADD-9432-40FB-A628-136212AE0673}" srcOrd="4" destOrd="0" presId="urn:microsoft.com/office/officeart/2005/8/layout/hierarchy6"/>
    <dgm:cxn modelId="{7CD3EF78-5DF2-4C13-BF96-02EE1CA530BC}" type="presParOf" srcId="{88D36013-7A89-4950-A0EB-A2F6084FCF4F}" destId="{B4D47794-FE68-47B7-93E6-9B574EC90059}" srcOrd="5" destOrd="0" presId="urn:microsoft.com/office/officeart/2005/8/layout/hierarchy6"/>
    <dgm:cxn modelId="{CAE08F28-49BA-420D-9069-F3C76536C093}" type="presParOf" srcId="{B4D47794-FE68-47B7-93E6-9B574EC90059}" destId="{8788E41D-A484-4FE0-AF13-AE498FEE717D}" srcOrd="0" destOrd="0" presId="urn:microsoft.com/office/officeart/2005/8/layout/hierarchy6"/>
    <dgm:cxn modelId="{5F9DF8FC-D711-4815-9631-28EB1F0E33BE}" type="presParOf" srcId="{B4D47794-FE68-47B7-93E6-9B574EC90059}" destId="{BD18BC06-9A2E-4761-98D6-E5DB20F0AA9A}" srcOrd="1" destOrd="0" presId="urn:microsoft.com/office/officeart/2005/8/layout/hierarchy6"/>
    <dgm:cxn modelId="{AF49B17C-8160-4B3E-BF8D-AA1E80F34B64}" type="presParOf" srcId="{C2660180-60EE-47E6-9611-D950BAFB8F06}" destId="{AB5B5BC1-0627-4B36-9F1E-FCA376A3046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FE0E3C-4713-4D01-AE35-5E6AD6505A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B22C89B-0F4D-4055-8CC0-0BBB6814BB3C}">
      <dgm:prSet custT="1"/>
      <dgm:spPr/>
      <dgm:t>
        <a:bodyPr/>
        <a:lstStyle/>
        <a:p>
          <a:pPr>
            <a:lnSpc>
              <a:spcPct val="100000"/>
            </a:lnSpc>
          </a:pPr>
          <a:r>
            <a:rPr lang="en-US" sz="1800">
              <a:latin typeface="+mn-lt"/>
            </a:rPr>
            <a:t>Gå sammen flere værker i d</a:t>
          </a:r>
          <a:r>
            <a:rPr lang="en-US" sz="1800" b="0" i="0">
              <a:solidFill>
                <a:prstClr val="black">
                  <a:hueOff val="0"/>
                  <a:satOff val="0"/>
                  <a:lumOff val="0"/>
                  <a:alphaOff val="0"/>
                </a:prstClr>
              </a:solidFill>
              <a:effectLst/>
              <a:latin typeface="+mn-lt"/>
              <a:ea typeface="+mn-ea"/>
              <a:cs typeface="+mn-cs"/>
            </a:rPr>
            <a:t>riftsfællesskaber der er</a:t>
          </a:r>
          <a:r>
            <a:rPr lang="en-US" sz="1800">
              <a:latin typeface="+mn-lt"/>
            </a:rPr>
            <a:t> stordriftsfordele at hente. </a:t>
          </a:r>
        </a:p>
      </dgm:t>
    </dgm:pt>
    <dgm:pt modelId="{B200D820-BB93-4E7D-B3EA-12F13C92DD75}" type="parTrans" cxnId="{83482A1B-E2C3-498F-A738-D461333E39B5}">
      <dgm:prSet/>
      <dgm:spPr/>
      <dgm:t>
        <a:bodyPr/>
        <a:lstStyle/>
        <a:p>
          <a:endParaRPr lang="da-DK" sz="1800"/>
        </a:p>
      </dgm:t>
    </dgm:pt>
    <dgm:pt modelId="{C1899562-E899-40A2-A2B7-8D6F884E5E4A}" type="sibTrans" cxnId="{83482A1B-E2C3-498F-A738-D461333E39B5}">
      <dgm:prSet/>
      <dgm:spPr/>
      <dgm:t>
        <a:bodyPr/>
        <a:lstStyle/>
        <a:p>
          <a:endParaRPr lang="da-DK" sz="1800"/>
        </a:p>
      </dgm:t>
    </dgm:pt>
    <dgm:pt modelId="{559D1236-1D27-4A5C-888D-0C32609E893F}">
      <dgm:prSet custT="1"/>
      <dgm:spPr/>
      <dgm:t>
        <a:bodyPr/>
        <a:lstStyle/>
        <a:p>
          <a:pPr>
            <a:lnSpc>
              <a:spcPct val="100000"/>
            </a:lnSpc>
          </a:pPr>
          <a:r>
            <a:rPr lang="da-DK" sz="1800" b="0" i="0">
              <a:effectLst/>
              <a:latin typeface="+mn-lt"/>
            </a:rPr>
            <a:t>Fjernvarme er fælles og demokratisk forbrugerejet. Vi har et fælles ansvar for at det bliver godt.</a:t>
          </a:r>
          <a:endParaRPr lang="en-US" sz="1800">
            <a:latin typeface="+mn-lt"/>
          </a:endParaRPr>
        </a:p>
      </dgm:t>
    </dgm:pt>
    <dgm:pt modelId="{A38CD052-196F-42ED-823E-A6690B9F49A9}" type="parTrans" cxnId="{3AD130CE-3399-46D2-A4CB-218C99C0ECF0}">
      <dgm:prSet/>
      <dgm:spPr/>
      <dgm:t>
        <a:bodyPr/>
        <a:lstStyle/>
        <a:p>
          <a:endParaRPr lang="da-DK" sz="1800"/>
        </a:p>
      </dgm:t>
    </dgm:pt>
    <dgm:pt modelId="{C588C648-9458-4187-B89F-409BF2948E54}" type="sibTrans" cxnId="{3AD130CE-3399-46D2-A4CB-218C99C0ECF0}">
      <dgm:prSet/>
      <dgm:spPr/>
      <dgm:t>
        <a:bodyPr/>
        <a:lstStyle/>
        <a:p>
          <a:endParaRPr lang="da-DK" sz="1800"/>
        </a:p>
      </dgm:t>
    </dgm:pt>
    <dgm:pt modelId="{E194825F-E1D8-41E5-A77D-D6B242EF17F8}">
      <dgm:prSet custT="1"/>
      <dgm:spPr/>
      <dgm:t>
        <a:bodyPr/>
        <a:lstStyle/>
        <a:p>
          <a:pPr>
            <a:lnSpc>
              <a:spcPct val="100000"/>
            </a:lnSpc>
          </a:pPr>
          <a:r>
            <a:rPr lang="en-US" sz="1800" b="0" i="0" kern="1200">
              <a:solidFill>
                <a:prstClr val="black">
                  <a:hueOff val="0"/>
                  <a:satOff val="0"/>
                  <a:lumOff val="0"/>
                  <a:alphaOff val="0"/>
                </a:prstClr>
              </a:solidFill>
              <a:effectLst/>
              <a:latin typeface="+mn-lt"/>
              <a:ea typeface="+mn-ea"/>
              <a:cs typeface="+mn-cs"/>
            </a:rPr>
            <a:t>Brug Dansk Fjernvarmes medlemmer. Skab et tæt samarbejde og erfaringsudveksling.</a:t>
          </a:r>
        </a:p>
      </dgm:t>
    </dgm:pt>
    <dgm:pt modelId="{A8AF307E-1E18-421F-9661-BE613326CCA9}" type="parTrans" cxnId="{E80580FD-21D7-4C6B-9452-1B4700ADE940}">
      <dgm:prSet/>
      <dgm:spPr/>
      <dgm:t>
        <a:bodyPr/>
        <a:lstStyle/>
        <a:p>
          <a:endParaRPr lang="da-DK" sz="1800"/>
        </a:p>
      </dgm:t>
    </dgm:pt>
    <dgm:pt modelId="{40D64E7D-3338-42F9-AE28-103A2780B1BD}" type="sibTrans" cxnId="{E80580FD-21D7-4C6B-9452-1B4700ADE940}">
      <dgm:prSet/>
      <dgm:spPr/>
      <dgm:t>
        <a:bodyPr/>
        <a:lstStyle/>
        <a:p>
          <a:endParaRPr lang="da-DK" sz="1800"/>
        </a:p>
      </dgm:t>
    </dgm:pt>
    <dgm:pt modelId="{C7705522-6BF0-4349-91CE-92603AED7314}" type="pres">
      <dgm:prSet presAssocID="{BBFE0E3C-4713-4D01-AE35-5E6AD6505A24}" presName="root" presStyleCnt="0">
        <dgm:presLayoutVars>
          <dgm:dir/>
          <dgm:resizeHandles val="exact"/>
        </dgm:presLayoutVars>
      </dgm:prSet>
      <dgm:spPr/>
    </dgm:pt>
    <dgm:pt modelId="{D6886103-9070-4F6B-97C1-56DCBC3E36D4}" type="pres">
      <dgm:prSet presAssocID="{E194825F-E1D8-41E5-A77D-D6B242EF17F8}" presName="compNode" presStyleCnt="0"/>
      <dgm:spPr/>
    </dgm:pt>
    <dgm:pt modelId="{B6501261-D277-4DFC-9478-3F8DB562A32B}" type="pres">
      <dgm:prSet presAssocID="{E194825F-E1D8-41E5-A77D-D6B242EF17F8}" presName="bgRect" presStyleLbl="bgShp" presStyleIdx="0" presStyleCnt="3"/>
      <dgm:spPr/>
    </dgm:pt>
    <dgm:pt modelId="{4B2B29ED-FD5D-49F9-B972-B66750BDBCA4}" type="pres">
      <dgm:prSet presAssocID="{E194825F-E1D8-41E5-A77D-D6B242EF17F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oduktion med massiv udfyldning"/>
        </a:ext>
      </dgm:extLst>
    </dgm:pt>
    <dgm:pt modelId="{B5D5C179-7D6A-476C-B74F-30EAD9886938}" type="pres">
      <dgm:prSet presAssocID="{E194825F-E1D8-41E5-A77D-D6B242EF17F8}" presName="spaceRect" presStyleCnt="0"/>
      <dgm:spPr/>
    </dgm:pt>
    <dgm:pt modelId="{FB8AA34C-C3FA-4A9B-A9AC-8EAEB7E9F166}" type="pres">
      <dgm:prSet presAssocID="{E194825F-E1D8-41E5-A77D-D6B242EF17F8}" presName="parTx" presStyleLbl="revTx" presStyleIdx="0" presStyleCnt="3">
        <dgm:presLayoutVars>
          <dgm:chMax val="0"/>
          <dgm:chPref val="0"/>
        </dgm:presLayoutVars>
      </dgm:prSet>
      <dgm:spPr/>
    </dgm:pt>
    <dgm:pt modelId="{4F652CE8-DB58-46B6-8598-6E7CD5E7B776}" type="pres">
      <dgm:prSet presAssocID="{40D64E7D-3338-42F9-AE28-103A2780B1BD}" presName="sibTrans" presStyleCnt="0"/>
      <dgm:spPr/>
    </dgm:pt>
    <dgm:pt modelId="{9A53365A-A985-4F96-BDAE-C2C169A29B6B}" type="pres">
      <dgm:prSet presAssocID="{1B22C89B-0F4D-4055-8CC0-0BBB6814BB3C}" presName="compNode" presStyleCnt="0"/>
      <dgm:spPr/>
    </dgm:pt>
    <dgm:pt modelId="{E4691517-0DF3-4AE8-A6FA-8939EEE840F5}" type="pres">
      <dgm:prSet presAssocID="{1B22C89B-0F4D-4055-8CC0-0BBB6814BB3C}" presName="bgRect" presStyleLbl="bgShp" presStyleIdx="1" presStyleCnt="3"/>
      <dgm:spPr/>
    </dgm:pt>
    <dgm:pt modelId="{1C2159A7-4744-4345-862D-7F6E72EA5B7D}" type="pres">
      <dgm:prSet presAssocID="{1B22C89B-0F4D-4055-8CC0-0BBB6814BB3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rbindelser med massiv udfyldning"/>
        </a:ext>
      </dgm:extLst>
    </dgm:pt>
    <dgm:pt modelId="{4A3DE56D-526B-4F9C-821E-C7228D5A6438}" type="pres">
      <dgm:prSet presAssocID="{1B22C89B-0F4D-4055-8CC0-0BBB6814BB3C}" presName="spaceRect" presStyleCnt="0"/>
      <dgm:spPr/>
    </dgm:pt>
    <dgm:pt modelId="{C2A463BF-3E9B-4792-9F7E-BE2A07FA5208}" type="pres">
      <dgm:prSet presAssocID="{1B22C89B-0F4D-4055-8CC0-0BBB6814BB3C}" presName="parTx" presStyleLbl="revTx" presStyleIdx="1" presStyleCnt="3">
        <dgm:presLayoutVars>
          <dgm:chMax val="0"/>
          <dgm:chPref val="0"/>
        </dgm:presLayoutVars>
      </dgm:prSet>
      <dgm:spPr/>
    </dgm:pt>
    <dgm:pt modelId="{BCC4330C-5A85-4EE9-B8C2-4C9A46E8A62B}" type="pres">
      <dgm:prSet presAssocID="{C1899562-E899-40A2-A2B7-8D6F884E5E4A}" presName="sibTrans" presStyleCnt="0"/>
      <dgm:spPr/>
    </dgm:pt>
    <dgm:pt modelId="{E5D6E645-72CC-480E-8F27-0969156335BF}" type="pres">
      <dgm:prSet presAssocID="{559D1236-1D27-4A5C-888D-0C32609E893F}" presName="compNode" presStyleCnt="0"/>
      <dgm:spPr/>
    </dgm:pt>
    <dgm:pt modelId="{F155D36A-62AC-490D-B4A0-4860DAC27BE1}" type="pres">
      <dgm:prSet presAssocID="{559D1236-1D27-4A5C-888D-0C32609E893F}" presName="bgRect" presStyleLbl="bgShp" presStyleIdx="2" presStyleCnt="3"/>
      <dgm:spPr/>
    </dgm:pt>
    <dgm:pt modelId="{A56EE59E-F695-4ECC-A531-6EC0D6AF179A}" type="pres">
      <dgm:prSet presAssocID="{559D1236-1D27-4A5C-888D-0C32609E89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styrelse med massiv udfyldning"/>
        </a:ext>
      </dgm:extLst>
    </dgm:pt>
    <dgm:pt modelId="{3BD57B2C-FAA1-4A9E-A933-463FB18A19B4}" type="pres">
      <dgm:prSet presAssocID="{559D1236-1D27-4A5C-888D-0C32609E893F}" presName="spaceRect" presStyleCnt="0"/>
      <dgm:spPr/>
    </dgm:pt>
    <dgm:pt modelId="{123802B7-F965-48C3-8F83-5000B22C8506}" type="pres">
      <dgm:prSet presAssocID="{559D1236-1D27-4A5C-888D-0C32609E893F}" presName="parTx" presStyleLbl="revTx" presStyleIdx="2" presStyleCnt="3">
        <dgm:presLayoutVars>
          <dgm:chMax val="0"/>
          <dgm:chPref val="0"/>
        </dgm:presLayoutVars>
      </dgm:prSet>
      <dgm:spPr/>
    </dgm:pt>
  </dgm:ptLst>
  <dgm:cxnLst>
    <dgm:cxn modelId="{83482A1B-E2C3-498F-A738-D461333E39B5}" srcId="{BBFE0E3C-4713-4D01-AE35-5E6AD6505A24}" destId="{1B22C89B-0F4D-4055-8CC0-0BBB6814BB3C}" srcOrd="1" destOrd="0" parTransId="{B200D820-BB93-4E7D-B3EA-12F13C92DD75}" sibTransId="{C1899562-E899-40A2-A2B7-8D6F884E5E4A}"/>
    <dgm:cxn modelId="{E853A360-0252-4603-A644-2BF9DC8F918C}" type="presOf" srcId="{1B22C89B-0F4D-4055-8CC0-0BBB6814BB3C}" destId="{C2A463BF-3E9B-4792-9F7E-BE2A07FA5208}" srcOrd="0" destOrd="0" presId="urn:microsoft.com/office/officeart/2018/2/layout/IconVerticalSolidList"/>
    <dgm:cxn modelId="{7708CA7A-7A70-4B2B-9DCD-F69900E0559B}" type="presOf" srcId="{E194825F-E1D8-41E5-A77D-D6B242EF17F8}" destId="{FB8AA34C-C3FA-4A9B-A9AC-8EAEB7E9F166}" srcOrd="0" destOrd="0" presId="urn:microsoft.com/office/officeart/2018/2/layout/IconVerticalSolidList"/>
    <dgm:cxn modelId="{B385C095-6F90-432C-A785-2D41108367B9}" type="presOf" srcId="{559D1236-1D27-4A5C-888D-0C32609E893F}" destId="{123802B7-F965-48C3-8F83-5000B22C8506}" srcOrd="0" destOrd="0" presId="urn:microsoft.com/office/officeart/2018/2/layout/IconVerticalSolidList"/>
    <dgm:cxn modelId="{8F1D88C3-94DB-4ADB-84B7-879F83D9F858}" type="presOf" srcId="{BBFE0E3C-4713-4D01-AE35-5E6AD6505A24}" destId="{C7705522-6BF0-4349-91CE-92603AED7314}" srcOrd="0" destOrd="0" presId="urn:microsoft.com/office/officeart/2018/2/layout/IconVerticalSolidList"/>
    <dgm:cxn modelId="{3AD130CE-3399-46D2-A4CB-218C99C0ECF0}" srcId="{BBFE0E3C-4713-4D01-AE35-5E6AD6505A24}" destId="{559D1236-1D27-4A5C-888D-0C32609E893F}" srcOrd="2" destOrd="0" parTransId="{A38CD052-196F-42ED-823E-A6690B9F49A9}" sibTransId="{C588C648-9458-4187-B89F-409BF2948E54}"/>
    <dgm:cxn modelId="{E80580FD-21D7-4C6B-9452-1B4700ADE940}" srcId="{BBFE0E3C-4713-4D01-AE35-5E6AD6505A24}" destId="{E194825F-E1D8-41E5-A77D-D6B242EF17F8}" srcOrd="0" destOrd="0" parTransId="{A8AF307E-1E18-421F-9661-BE613326CCA9}" sibTransId="{40D64E7D-3338-42F9-AE28-103A2780B1BD}"/>
    <dgm:cxn modelId="{05B76BF0-5059-4E26-A694-C55CAB95098F}" type="presParOf" srcId="{C7705522-6BF0-4349-91CE-92603AED7314}" destId="{D6886103-9070-4F6B-97C1-56DCBC3E36D4}" srcOrd="0" destOrd="0" presId="urn:microsoft.com/office/officeart/2018/2/layout/IconVerticalSolidList"/>
    <dgm:cxn modelId="{1BCB79DB-4637-4D33-B7A3-C65BC8ADF2FB}" type="presParOf" srcId="{D6886103-9070-4F6B-97C1-56DCBC3E36D4}" destId="{B6501261-D277-4DFC-9478-3F8DB562A32B}" srcOrd="0" destOrd="0" presId="urn:microsoft.com/office/officeart/2018/2/layout/IconVerticalSolidList"/>
    <dgm:cxn modelId="{E7446AFC-3BC9-4257-B812-99662849F548}" type="presParOf" srcId="{D6886103-9070-4F6B-97C1-56DCBC3E36D4}" destId="{4B2B29ED-FD5D-49F9-B972-B66750BDBCA4}" srcOrd="1" destOrd="0" presId="urn:microsoft.com/office/officeart/2018/2/layout/IconVerticalSolidList"/>
    <dgm:cxn modelId="{982B5DE4-6842-44BD-BF10-3D5CCE0BDC77}" type="presParOf" srcId="{D6886103-9070-4F6B-97C1-56DCBC3E36D4}" destId="{B5D5C179-7D6A-476C-B74F-30EAD9886938}" srcOrd="2" destOrd="0" presId="urn:microsoft.com/office/officeart/2018/2/layout/IconVerticalSolidList"/>
    <dgm:cxn modelId="{2B7D14A8-FE41-4B9A-B023-425C0B49C5AB}" type="presParOf" srcId="{D6886103-9070-4F6B-97C1-56DCBC3E36D4}" destId="{FB8AA34C-C3FA-4A9B-A9AC-8EAEB7E9F166}" srcOrd="3" destOrd="0" presId="urn:microsoft.com/office/officeart/2018/2/layout/IconVerticalSolidList"/>
    <dgm:cxn modelId="{97593301-00B4-4F85-8D9D-5F65861DD77B}" type="presParOf" srcId="{C7705522-6BF0-4349-91CE-92603AED7314}" destId="{4F652CE8-DB58-46B6-8598-6E7CD5E7B776}" srcOrd="1" destOrd="0" presId="urn:microsoft.com/office/officeart/2018/2/layout/IconVerticalSolidList"/>
    <dgm:cxn modelId="{047D330B-0FB3-4833-88FA-3D94BFF5292D}" type="presParOf" srcId="{C7705522-6BF0-4349-91CE-92603AED7314}" destId="{9A53365A-A985-4F96-BDAE-C2C169A29B6B}" srcOrd="2" destOrd="0" presId="urn:microsoft.com/office/officeart/2018/2/layout/IconVerticalSolidList"/>
    <dgm:cxn modelId="{B17A9102-939E-4172-B370-3A47F138EC18}" type="presParOf" srcId="{9A53365A-A985-4F96-BDAE-C2C169A29B6B}" destId="{E4691517-0DF3-4AE8-A6FA-8939EEE840F5}" srcOrd="0" destOrd="0" presId="urn:microsoft.com/office/officeart/2018/2/layout/IconVerticalSolidList"/>
    <dgm:cxn modelId="{7F3C3228-853E-4199-81FC-84CD1612F452}" type="presParOf" srcId="{9A53365A-A985-4F96-BDAE-C2C169A29B6B}" destId="{1C2159A7-4744-4345-862D-7F6E72EA5B7D}" srcOrd="1" destOrd="0" presId="urn:microsoft.com/office/officeart/2018/2/layout/IconVerticalSolidList"/>
    <dgm:cxn modelId="{6E2A5633-6069-4B48-952D-98AD0488F5C4}" type="presParOf" srcId="{9A53365A-A985-4F96-BDAE-C2C169A29B6B}" destId="{4A3DE56D-526B-4F9C-821E-C7228D5A6438}" srcOrd="2" destOrd="0" presId="urn:microsoft.com/office/officeart/2018/2/layout/IconVerticalSolidList"/>
    <dgm:cxn modelId="{827CF20D-9938-4272-B53D-21A638E2C183}" type="presParOf" srcId="{9A53365A-A985-4F96-BDAE-C2C169A29B6B}" destId="{C2A463BF-3E9B-4792-9F7E-BE2A07FA5208}" srcOrd="3" destOrd="0" presId="urn:microsoft.com/office/officeart/2018/2/layout/IconVerticalSolidList"/>
    <dgm:cxn modelId="{0C867CB5-7C32-4864-BDA4-16EA1B673CB7}" type="presParOf" srcId="{C7705522-6BF0-4349-91CE-92603AED7314}" destId="{BCC4330C-5A85-4EE9-B8C2-4C9A46E8A62B}" srcOrd="3" destOrd="0" presId="urn:microsoft.com/office/officeart/2018/2/layout/IconVerticalSolidList"/>
    <dgm:cxn modelId="{2E130398-C049-49FD-A5E0-29436BE40D8B}" type="presParOf" srcId="{C7705522-6BF0-4349-91CE-92603AED7314}" destId="{E5D6E645-72CC-480E-8F27-0969156335BF}" srcOrd="4" destOrd="0" presId="urn:microsoft.com/office/officeart/2018/2/layout/IconVerticalSolidList"/>
    <dgm:cxn modelId="{083A01CE-63E0-4A9F-BA95-62504494D78E}" type="presParOf" srcId="{E5D6E645-72CC-480E-8F27-0969156335BF}" destId="{F155D36A-62AC-490D-B4A0-4860DAC27BE1}" srcOrd="0" destOrd="0" presId="urn:microsoft.com/office/officeart/2018/2/layout/IconVerticalSolidList"/>
    <dgm:cxn modelId="{3AC1E29E-D3AE-4EEF-ACFB-E5D9078F11FF}" type="presParOf" srcId="{E5D6E645-72CC-480E-8F27-0969156335BF}" destId="{A56EE59E-F695-4ECC-A531-6EC0D6AF179A}" srcOrd="1" destOrd="0" presId="urn:microsoft.com/office/officeart/2018/2/layout/IconVerticalSolidList"/>
    <dgm:cxn modelId="{18BDA6CF-F487-4237-BE26-2A7A49737228}" type="presParOf" srcId="{E5D6E645-72CC-480E-8F27-0969156335BF}" destId="{3BD57B2C-FAA1-4A9E-A933-463FB18A19B4}" srcOrd="2" destOrd="0" presId="urn:microsoft.com/office/officeart/2018/2/layout/IconVerticalSolidList"/>
    <dgm:cxn modelId="{E719FE27-6CCE-4AF5-ACFF-D413ABE0F9FD}" type="presParOf" srcId="{E5D6E645-72CC-480E-8F27-0969156335BF}" destId="{123802B7-F965-48C3-8F83-5000B22C850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08B33B-F7ED-4740-99D0-E079659D48A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14298D9-6E09-4BD6-B730-2CD95AA63FF7}">
      <dgm:prSet phldrT="[Tekst]"/>
      <dgm:spPr>
        <a:solidFill>
          <a:schemeClr val="accent6"/>
        </a:solidFill>
      </dgm:spPr>
      <dgm:t>
        <a:bodyPr/>
        <a:lstStyle/>
        <a:p>
          <a:r>
            <a:rPr lang="en-US" err="1">
              <a:solidFill>
                <a:schemeClr val="tx1"/>
              </a:solidFill>
            </a:rPr>
            <a:t>Fjernvarmens</a:t>
          </a:r>
          <a:r>
            <a:rPr lang="en-US">
              <a:solidFill>
                <a:schemeClr val="tx1"/>
              </a:solidFill>
            </a:rPr>
            <a:t> DNA er “</a:t>
          </a:r>
          <a:r>
            <a:rPr lang="en-US" err="1">
              <a:solidFill>
                <a:schemeClr val="tx1"/>
              </a:solidFill>
            </a:rPr>
            <a:t>hvile</a:t>
          </a:r>
          <a:r>
            <a:rPr lang="en-US">
              <a:solidFill>
                <a:schemeClr val="tx1"/>
              </a:solidFill>
            </a:rPr>
            <a:t> </a:t>
          </a:r>
          <a:r>
            <a:rPr lang="en-US" err="1">
              <a:solidFill>
                <a:schemeClr val="tx1"/>
              </a:solidFill>
            </a:rPr>
            <a:t>i</a:t>
          </a:r>
          <a:r>
            <a:rPr lang="en-US">
              <a:solidFill>
                <a:schemeClr val="tx1"/>
              </a:solidFill>
            </a:rPr>
            <a:t> sig </a:t>
          </a:r>
          <a:r>
            <a:rPr lang="en-US" err="1">
              <a:solidFill>
                <a:schemeClr val="tx1"/>
              </a:solidFill>
            </a:rPr>
            <a:t>selv</a:t>
          </a:r>
          <a:r>
            <a:rPr lang="en-US">
              <a:solidFill>
                <a:schemeClr val="tx1"/>
              </a:solidFill>
            </a:rPr>
            <a:t>”, </a:t>
          </a:r>
          <a:r>
            <a:rPr lang="en-US" err="1">
              <a:solidFill>
                <a:schemeClr val="tx1"/>
              </a:solidFill>
            </a:rPr>
            <a:t>kollektiv</a:t>
          </a:r>
          <a:r>
            <a:rPr lang="en-US">
              <a:solidFill>
                <a:schemeClr val="tx1"/>
              </a:solidFill>
            </a:rPr>
            <a:t> </a:t>
          </a:r>
          <a:r>
            <a:rPr lang="en-US" err="1">
              <a:solidFill>
                <a:schemeClr val="tx1"/>
              </a:solidFill>
            </a:rPr>
            <a:t>forsyning</a:t>
          </a:r>
          <a:r>
            <a:rPr lang="en-US">
              <a:solidFill>
                <a:schemeClr val="tx1"/>
              </a:solidFill>
            </a:rPr>
            <a:t>, </a:t>
          </a:r>
          <a:r>
            <a:rPr lang="en-US" err="1">
              <a:solidFill>
                <a:schemeClr val="tx1"/>
              </a:solidFill>
            </a:rPr>
            <a:t>demokratisk</a:t>
          </a:r>
          <a:r>
            <a:rPr lang="en-US">
              <a:solidFill>
                <a:schemeClr val="tx1"/>
              </a:solidFill>
            </a:rPr>
            <a:t> </a:t>
          </a:r>
          <a:r>
            <a:rPr lang="en-US" err="1">
              <a:solidFill>
                <a:schemeClr val="tx1"/>
              </a:solidFill>
            </a:rPr>
            <a:t>ejerskab</a:t>
          </a:r>
          <a:r>
            <a:rPr lang="en-US">
              <a:solidFill>
                <a:schemeClr val="tx1"/>
              </a:solidFill>
            </a:rPr>
            <a:t> </a:t>
          </a:r>
          <a:r>
            <a:rPr lang="en-US" err="1">
              <a:solidFill>
                <a:schemeClr val="tx1"/>
              </a:solidFill>
            </a:rPr>
            <a:t>og</a:t>
          </a:r>
          <a:r>
            <a:rPr lang="en-US">
              <a:solidFill>
                <a:schemeClr val="tx1"/>
              </a:solidFill>
            </a:rPr>
            <a:t> </a:t>
          </a:r>
          <a:r>
            <a:rPr lang="en-US" err="1">
              <a:solidFill>
                <a:schemeClr val="tx1"/>
              </a:solidFill>
            </a:rPr>
            <a:t>samfundsøkonomi</a:t>
          </a:r>
          <a:r>
            <a:rPr lang="en-US">
              <a:solidFill>
                <a:schemeClr val="tx1"/>
              </a:solidFill>
            </a:rPr>
            <a:t> </a:t>
          </a:r>
        </a:p>
      </dgm:t>
    </dgm:pt>
    <dgm:pt modelId="{D0196F6F-82DC-4BEE-A0FD-772ACC67C3DC}" type="parTrans" cxnId="{EF5F264E-1D9A-46F1-BA4F-806034D2010B}">
      <dgm:prSet/>
      <dgm:spPr/>
      <dgm:t>
        <a:bodyPr/>
        <a:lstStyle/>
        <a:p>
          <a:endParaRPr lang="en-US"/>
        </a:p>
      </dgm:t>
    </dgm:pt>
    <dgm:pt modelId="{7BB2F90B-0A11-4F9B-82B2-7ED661C850F7}" type="sibTrans" cxnId="{EF5F264E-1D9A-46F1-BA4F-806034D2010B}">
      <dgm:prSet/>
      <dgm:spPr/>
      <dgm:t>
        <a:bodyPr/>
        <a:lstStyle/>
        <a:p>
          <a:endParaRPr lang="en-US"/>
        </a:p>
      </dgm:t>
    </dgm:pt>
    <dgm:pt modelId="{F382ACB2-53D3-4DA3-8A18-C55B7C59371C}">
      <dgm:prSet phldrT="[Tekst]"/>
      <dgm:spPr>
        <a:solidFill>
          <a:schemeClr val="accent6"/>
        </a:solidFill>
      </dgm:spPr>
      <dgm:t>
        <a:bodyPr/>
        <a:lstStyle/>
        <a:p>
          <a:r>
            <a:rPr lang="da-DK">
              <a:solidFill>
                <a:schemeClr val="tx1"/>
              </a:solidFill>
            </a:rPr>
            <a:t>Fjernvarme er fælles og demokratisk forbrugerejet. Og vi har et fælles ansvar for at det bliver godt. Sammen hånden på kogepladen</a:t>
          </a:r>
          <a:endParaRPr lang="en-US">
            <a:solidFill>
              <a:schemeClr val="tx1"/>
            </a:solidFill>
          </a:endParaRPr>
        </a:p>
      </dgm:t>
    </dgm:pt>
    <dgm:pt modelId="{30F09C3A-F91A-4C71-AD6A-6922198A036E}" type="parTrans" cxnId="{39979521-EF84-416B-B299-51DCB6724D5C}">
      <dgm:prSet/>
      <dgm:spPr/>
      <dgm:t>
        <a:bodyPr/>
        <a:lstStyle/>
        <a:p>
          <a:endParaRPr lang="en-US"/>
        </a:p>
      </dgm:t>
    </dgm:pt>
    <dgm:pt modelId="{63DD5841-FB09-4FB0-A625-73E524C4CDC7}" type="sibTrans" cxnId="{39979521-EF84-416B-B299-51DCB6724D5C}">
      <dgm:prSet/>
      <dgm:spPr/>
      <dgm:t>
        <a:bodyPr/>
        <a:lstStyle/>
        <a:p>
          <a:endParaRPr lang="en-US"/>
        </a:p>
      </dgm:t>
    </dgm:pt>
    <dgm:pt modelId="{B107019D-566E-476F-A7BA-54052668D306}">
      <dgm:prSet/>
      <dgm:spPr>
        <a:solidFill>
          <a:schemeClr val="accent6"/>
        </a:solidFill>
      </dgm:spPr>
      <dgm:t>
        <a:bodyPr/>
        <a:lstStyle/>
        <a:p>
          <a:r>
            <a:rPr lang="da-DK">
              <a:solidFill>
                <a:schemeClr val="tx1"/>
              </a:solidFill>
            </a:rPr>
            <a:t>Hvordan bliver fremtiden? Energipriser. </a:t>
          </a:r>
          <a:endParaRPr lang="en-US">
            <a:solidFill>
              <a:schemeClr val="tx1"/>
            </a:solidFill>
          </a:endParaRPr>
        </a:p>
      </dgm:t>
    </dgm:pt>
    <dgm:pt modelId="{77BE226C-4365-4212-A79A-F8ADF8E2B20A}" type="parTrans" cxnId="{E95429E9-98E1-450E-919A-B88B710960E1}">
      <dgm:prSet/>
      <dgm:spPr/>
      <dgm:t>
        <a:bodyPr/>
        <a:lstStyle/>
        <a:p>
          <a:endParaRPr lang="en-US"/>
        </a:p>
      </dgm:t>
    </dgm:pt>
    <dgm:pt modelId="{6C3E08C3-C0D0-480A-B8AD-E9916A7D550C}" type="sibTrans" cxnId="{E95429E9-98E1-450E-919A-B88B710960E1}">
      <dgm:prSet/>
      <dgm:spPr/>
      <dgm:t>
        <a:bodyPr/>
        <a:lstStyle/>
        <a:p>
          <a:endParaRPr lang="en-US"/>
        </a:p>
      </dgm:t>
    </dgm:pt>
    <dgm:pt modelId="{F3FE6CE7-2F30-45B6-A51E-6EB7862B3EE8}">
      <dgm:prSet/>
      <dgm:spPr>
        <a:solidFill>
          <a:schemeClr val="accent6"/>
        </a:solidFill>
      </dgm:spPr>
      <dgm:t>
        <a:bodyPr/>
        <a:lstStyle/>
        <a:p>
          <a:r>
            <a:rPr lang="da-DK">
              <a:solidFill>
                <a:schemeClr val="tx1"/>
              </a:solidFill>
            </a:rPr>
            <a:t>Hvad er beregningsforudsætningerne? Lav følsomhedsberegninger</a:t>
          </a:r>
          <a:endParaRPr lang="en-US">
            <a:solidFill>
              <a:schemeClr val="tx1"/>
            </a:solidFill>
          </a:endParaRPr>
        </a:p>
      </dgm:t>
    </dgm:pt>
    <dgm:pt modelId="{1349E6DE-A87A-4483-97F7-AE1C59A6F5A4}" type="parTrans" cxnId="{CC437081-EE71-4D11-A1A0-F9743FBBC1B8}">
      <dgm:prSet/>
      <dgm:spPr/>
      <dgm:t>
        <a:bodyPr/>
        <a:lstStyle/>
        <a:p>
          <a:endParaRPr lang="en-US"/>
        </a:p>
      </dgm:t>
    </dgm:pt>
    <dgm:pt modelId="{A3D9600D-E153-4B84-8DFD-7E4798B90F9F}" type="sibTrans" cxnId="{CC437081-EE71-4D11-A1A0-F9743FBBC1B8}">
      <dgm:prSet/>
      <dgm:spPr/>
      <dgm:t>
        <a:bodyPr/>
        <a:lstStyle/>
        <a:p>
          <a:endParaRPr lang="en-US"/>
        </a:p>
      </dgm:t>
    </dgm:pt>
    <dgm:pt modelId="{412AADD7-3844-4BC1-92EA-45A860D1FB1B}">
      <dgm:prSet/>
      <dgm:spPr>
        <a:solidFill>
          <a:schemeClr val="accent6"/>
        </a:solidFill>
      </dgm:spPr>
      <dgm:t>
        <a:bodyPr/>
        <a:lstStyle/>
        <a:p>
          <a:r>
            <a:rPr lang="da-DK">
              <a:solidFill>
                <a:schemeClr val="tx1"/>
              </a:solidFill>
            </a:rPr>
            <a:t>Om projektforslag: ”man kan næsten altid få samfundsøkonomi i et byområde”</a:t>
          </a:r>
          <a:endParaRPr lang="en-US">
            <a:solidFill>
              <a:schemeClr val="tx1"/>
            </a:solidFill>
          </a:endParaRPr>
        </a:p>
      </dgm:t>
    </dgm:pt>
    <dgm:pt modelId="{CF507794-C92E-4B31-BB86-636E51E2F720}" type="parTrans" cxnId="{83627241-5450-4D3A-8082-08AC886DBB00}">
      <dgm:prSet/>
      <dgm:spPr/>
      <dgm:t>
        <a:bodyPr/>
        <a:lstStyle/>
        <a:p>
          <a:endParaRPr lang="en-US"/>
        </a:p>
      </dgm:t>
    </dgm:pt>
    <dgm:pt modelId="{D16E94C7-C75E-4716-85A3-C3F4DE0C806A}" type="sibTrans" cxnId="{83627241-5450-4D3A-8082-08AC886DBB00}">
      <dgm:prSet/>
      <dgm:spPr/>
      <dgm:t>
        <a:bodyPr/>
        <a:lstStyle/>
        <a:p>
          <a:endParaRPr lang="en-US"/>
        </a:p>
      </dgm:t>
    </dgm:pt>
    <dgm:pt modelId="{219B8B20-DD2C-4681-85E8-A9C8A303B2CF}">
      <dgm:prSet/>
      <dgm:spPr>
        <a:solidFill>
          <a:schemeClr val="accent6"/>
        </a:solidFill>
      </dgm:spPr>
      <dgm:t>
        <a:bodyPr/>
        <a:lstStyle/>
        <a:p>
          <a:r>
            <a:rPr lang="da-DK">
              <a:solidFill>
                <a:schemeClr val="tx1"/>
              </a:solidFill>
            </a:rPr>
            <a:t>Fokus er ”GRØN” (restvarme og overskud), ”SIKKER”  (robusthed og diversitet, lager, sektorkobling) og ”BILLIG” (høj effektivitet, stordrift sammen)</a:t>
          </a:r>
          <a:endParaRPr lang="en-US">
            <a:solidFill>
              <a:schemeClr val="tx1"/>
            </a:solidFill>
          </a:endParaRPr>
        </a:p>
      </dgm:t>
    </dgm:pt>
    <dgm:pt modelId="{B7FFD4B7-D3B6-48EF-9AF5-453034CC6078}" type="parTrans" cxnId="{A959870C-DE31-4782-8CFF-367259052801}">
      <dgm:prSet/>
      <dgm:spPr/>
      <dgm:t>
        <a:bodyPr/>
        <a:lstStyle/>
        <a:p>
          <a:endParaRPr lang="en-US"/>
        </a:p>
      </dgm:t>
    </dgm:pt>
    <dgm:pt modelId="{860ED42F-86DD-46E6-93E4-E5C8F05BD785}" type="sibTrans" cxnId="{A959870C-DE31-4782-8CFF-367259052801}">
      <dgm:prSet/>
      <dgm:spPr/>
      <dgm:t>
        <a:bodyPr/>
        <a:lstStyle/>
        <a:p>
          <a:endParaRPr lang="en-US"/>
        </a:p>
      </dgm:t>
    </dgm:pt>
    <dgm:pt modelId="{685179F0-E019-4B99-90C2-0C465177D014}" type="pres">
      <dgm:prSet presAssocID="{F008B33B-F7ED-4740-99D0-E079659D48A9}" presName="linear" presStyleCnt="0">
        <dgm:presLayoutVars>
          <dgm:dir/>
          <dgm:resizeHandles val="exact"/>
        </dgm:presLayoutVars>
      </dgm:prSet>
      <dgm:spPr/>
    </dgm:pt>
    <dgm:pt modelId="{2F1BD4EA-C072-4339-86D4-3B403BB070C6}" type="pres">
      <dgm:prSet presAssocID="{714298D9-6E09-4BD6-B730-2CD95AA63FF7}" presName="comp" presStyleCnt="0"/>
      <dgm:spPr/>
    </dgm:pt>
    <dgm:pt modelId="{88781C41-8464-4F9C-9C43-5D650B4FA068}" type="pres">
      <dgm:prSet presAssocID="{714298D9-6E09-4BD6-B730-2CD95AA63FF7}" presName="box" presStyleLbl="node1" presStyleIdx="0" presStyleCnt="6"/>
      <dgm:spPr/>
    </dgm:pt>
    <dgm:pt modelId="{80FD74F4-E4AC-4CBC-8A79-CABEE33C89B8}" type="pres">
      <dgm:prSet presAssocID="{714298D9-6E09-4BD6-B730-2CD95AA63FF7}" presName="img" presStyleLbl="fgImgPlace1" presStyleIdx="0" presStyleCnt="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8796" r="28796"/>
          </a:stretch>
        </a:blipFill>
        <a:ln>
          <a:noFill/>
        </a:ln>
      </dgm:spPr>
      <dgm:extLst>
        <a:ext uri="{E40237B7-FDA0-4F09-8148-C483321AD2D9}">
          <dgm14:cNvPr xmlns:dgm14="http://schemas.microsoft.com/office/drawing/2010/diagram" id="0" name="" descr="DNA med massiv udfyldning"/>
        </a:ext>
      </dgm:extLst>
    </dgm:pt>
    <dgm:pt modelId="{BF4E19FB-E080-4E8C-8F7D-3763EEA79F1B}" type="pres">
      <dgm:prSet presAssocID="{714298D9-6E09-4BD6-B730-2CD95AA63FF7}" presName="text" presStyleLbl="node1" presStyleIdx="0" presStyleCnt="6">
        <dgm:presLayoutVars>
          <dgm:bulletEnabled val="1"/>
        </dgm:presLayoutVars>
      </dgm:prSet>
      <dgm:spPr/>
    </dgm:pt>
    <dgm:pt modelId="{EBA518FC-3DC6-4FE1-A58B-2A1AAD28B945}" type="pres">
      <dgm:prSet presAssocID="{7BB2F90B-0A11-4F9B-82B2-7ED661C850F7}" presName="spacer" presStyleCnt="0"/>
      <dgm:spPr/>
    </dgm:pt>
    <dgm:pt modelId="{01F85C48-413E-4B17-8F4E-8338A446A2B8}" type="pres">
      <dgm:prSet presAssocID="{219B8B20-DD2C-4681-85E8-A9C8A303B2CF}" presName="comp" presStyleCnt="0"/>
      <dgm:spPr/>
    </dgm:pt>
    <dgm:pt modelId="{5D4A4F33-5475-4A1E-A8BC-FED5BDC7EB98}" type="pres">
      <dgm:prSet presAssocID="{219B8B20-DD2C-4681-85E8-A9C8A303B2CF}" presName="box" presStyleLbl="node1" presStyleIdx="1" presStyleCnt="6"/>
      <dgm:spPr/>
    </dgm:pt>
    <dgm:pt modelId="{DC5CD915-07AE-427E-9FE7-E0AE4B11F8AD}" type="pres">
      <dgm:prSet presAssocID="{219B8B20-DD2C-4681-85E8-A9C8A303B2CF}" presName="img" presStyleLbl="fgImgPlace1" presStyleIdx="1" presStyleCnt="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8796" r="28796"/>
          </a:stretch>
        </a:blipFill>
        <a:ln>
          <a:noFill/>
        </a:ln>
      </dgm:spPr>
      <dgm:extLst>
        <a:ext uri="{E40237B7-FDA0-4F09-8148-C483321AD2D9}">
          <dgm14:cNvPr xmlns:dgm14="http://schemas.microsoft.com/office/drawing/2010/diagram" id="0" name="" descr="Åben hånd med plante med massiv udfyldning"/>
        </a:ext>
      </dgm:extLst>
    </dgm:pt>
    <dgm:pt modelId="{E33EBB97-94FA-465E-A5F4-0431D0094D44}" type="pres">
      <dgm:prSet presAssocID="{219B8B20-DD2C-4681-85E8-A9C8A303B2CF}" presName="text" presStyleLbl="node1" presStyleIdx="1" presStyleCnt="6">
        <dgm:presLayoutVars>
          <dgm:bulletEnabled val="1"/>
        </dgm:presLayoutVars>
      </dgm:prSet>
      <dgm:spPr/>
    </dgm:pt>
    <dgm:pt modelId="{96797F60-FBFB-4208-9597-E997FD1A0FD3}" type="pres">
      <dgm:prSet presAssocID="{860ED42F-86DD-46E6-93E4-E5C8F05BD785}" presName="spacer" presStyleCnt="0"/>
      <dgm:spPr/>
    </dgm:pt>
    <dgm:pt modelId="{82B9CEEE-D969-4A42-96E8-20BDE5AA87E0}" type="pres">
      <dgm:prSet presAssocID="{412AADD7-3844-4BC1-92EA-45A860D1FB1B}" presName="comp" presStyleCnt="0"/>
      <dgm:spPr/>
    </dgm:pt>
    <dgm:pt modelId="{B0B7BC61-6E8C-4A7A-AD33-0C4EF12E9E8A}" type="pres">
      <dgm:prSet presAssocID="{412AADD7-3844-4BC1-92EA-45A860D1FB1B}" presName="box" presStyleLbl="node1" presStyleIdx="2" presStyleCnt="6"/>
      <dgm:spPr/>
    </dgm:pt>
    <dgm:pt modelId="{3B5CDD5C-E735-42DA-AF07-02076D74D98E}" type="pres">
      <dgm:prSet presAssocID="{412AADD7-3844-4BC1-92EA-45A860D1FB1B}" presName="img" presStyleLbl="fgImgPlace1" presStyleIdx="2" presStyleCnt="6"/>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8796" r="28796"/>
          </a:stretch>
        </a:blipFill>
        <a:ln>
          <a:noFill/>
        </a:ln>
      </dgm:spPr>
      <dgm:extLst>
        <a:ext uri="{E40237B7-FDA0-4F09-8148-C483321AD2D9}">
          <dgm14:cNvPr xmlns:dgm14="http://schemas.microsoft.com/office/drawing/2010/diagram" id="0" name="" descr="Liste med massiv udfyldning"/>
        </a:ext>
      </dgm:extLst>
    </dgm:pt>
    <dgm:pt modelId="{51703667-5458-42FD-A3A6-E7605356C8D5}" type="pres">
      <dgm:prSet presAssocID="{412AADD7-3844-4BC1-92EA-45A860D1FB1B}" presName="text" presStyleLbl="node1" presStyleIdx="2" presStyleCnt="6">
        <dgm:presLayoutVars>
          <dgm:bulletEnabled val="1"/>
        </dgm:presLayoutVars>
      </dgm:prSet>
      <dgm:spPr/>
    </dgm:pt>
    <dgm:pt modelId="{4F77C451-8342-4891-98AF-4FE95C984BAF}" type="pres">
      <dgm:prSet presAssocID="{D16E94C7-C75E-4716-85A3-C3F4DE0C806A}" presName="spacer" presStyleCnt="0"/>
      <dgm:spPr/>
    </dgm:pt>
    <dgm:pt modelId="{6B89E577-1544-4EA0-AFEC-2267C29FAF52}" type="pres">
      <dgm:prSet presAssocID="{F3FE6CE7-2F30-45B6-A51E-6EB7862B3EE8}" presName="comp" presStyleCnt="0"/>
      <dgm:spPr/>
    </dgm:pt>
    <dgm:pt modelId="{F9E25990-621B-4F1B-92AF-4757ADFD44BA}" type="pres">
      <dgm:prSet presAssocID="{F3FE6CE7-2F30-45B6-A51E-6EB7862B3EE8}" presName="box" presStyleLbl="node1" presStyleIdx="3" presStyleCnt="6"/>
      <dgm:spPr/>
    </dgm:pt>
    <dgm:pt modelId="{3674509C-3101-4B18-8F48-551106758D43}" type="pres">
      <dgm:prSet presAssocID="{F3FE6CE7-2F30-45B6-A51E-6EB7862B3EE8}" presName="img" presStyleLbl="fgImgPlace1" presStyleIdx="3" presStyleCnt="6"/>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8796" r="28796"/>
          </a:stretch>
        </a:blipFill>
        <a:ln>
          <a:noFill/>
        </a:ln>
      </dgm:spPr>
      <dgm:extLst>
        <a:ext uri="{E40237B7-FDA0-4F09-8148-C483321AD2D9}">
          <dgm14:cNvPr xmlns:dgm14="http://schemas.microsoft.com/office/drawing/2010/diagram" id="0" name="" descr="Lommeregner med massiv udfyldning"/>
        </a:ext>
      </dgm:extLst>
    </dgm:pt>
    <dgm:pt modelId="{551595A0-1D3F-4305-9B95-3A761BE36E37}" type="pres">
      <dgm:prSet presAssocID="{F3FE6CE7-2F30-45B6-A51E-6EB7862B3EE8}" presName="text" presStyleLbl="node1" presStyleIdx="3" presStyleCnt="6">
        <dgm:presLayoutVars>
          <dgm:bulletEnabled val="1"/>
        </dgm:presLayoutVars>
      </dgm:prSet>
      <dgm:spPr/>
    </dgm:pt>
    <dgm:pt modelId="{7F8F152D-9C4A-4228-9332-81B5BA1E8AB9}" type="pres">
      <dgm:prSet presAssocID="{A3D9600D-E153-4B84-8DFD-7E4798B90F9F}" presName="spacer" presStyleCnt="0"/>
      <dgm:spPr/>
    </dgm:pt>
    <dgm:pt modelId="{EAD76EC6-5801-4E08-B4F6-C52B8C78F7BE}" type="pres">
      <dgm:prSet presAssocID="{F382ACB2-53D3-4DA3-8A18-C55B7C59371C}" presName="comp" presStyleCnt="0"/>
      <dgm:spPr/>
    </dgm:pt>
    <dgm:pt modelId="{01CED0F2-6056-4C46-95F4-F168160BAB69}" type="pres">
      <dgm:prSet presAssocID="{F382ACB2-53D3-4DA3-8A18-C55B7C59371C}" presName="box" presStyleLbl="node1" presStyleIdx="4" presStyleCnt="6"/>
      <dgm:spPr/>
    </dgm:pt>
    <dgm:pt modelId="{862E0CC8-EE93-44A6-87CF-F21360AFD3BC}" type="pres">
      <dgm:prSet presAssocID="{F382ACB2-53D3-4DA3-8A18-C55B7C59371C}" presName="img" presStyleLbl="fgImgPlace1" presStyleIdx="4" presStyleCnt="6"/>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4488" r="24488"/>
          </a:stretch>
        </a:blipFill>
        <a:ln>
          <a:noFill/>
        </a:ln>
      </dgm:spPr>
      <dgm:extLst>
        <a:ext uri="{E40237B7-FDA0-4F09-8148-C483321AD2D9}">
          <dgm14:cNvPr xmlns:dgm14="http://schemas.microsoft.com/office/drawing/2010/diagram" id="0" name="" descr="Skål med massiv udfyldning"/>
        </a:ext>
      </dgm:extLst>
    </dgm:pt>
    <dgm:pt modelId="{B74CABC6-804B-4568-A0CE-FF030B83E7EE}" type="pres">
      <dgm:prSet presAssocID="{F382ACB2-53D3-4DA3-8A18-C55B7C59371C}" presName="text" presStyleLbl="node1" presStyleIdx="4" presStyleCnt="6">
        <dgm:presLayoutVars>
          <dgm:bulletEnabled val="1"/>
        </dgm:presLayoutVars>
      </dgm:prSet>
      <dgm:spPr/>
    </dgm:pt>
    <dgm:pt modelId="{2FE64645-CECE-42B3-8471-22EBAAEE43DE}" type="pres">
      <dgm:prSet presAssocID="{63DD5841-FB09-4FB0-A625-73E524C4CDC7}" presName="spacer" presStyleCnt="0"/>
      <dgm:spPr/>
    </dgm:pt>
    <dgm:pt modelId="{DF00FB09-392F-470D-96BC-AA9AB31B7033}" type="pres">
      <dgm:prSet presAssocID="{B107019D-566E-476F-A7BA-54052668D306}" presName="comp" presStyleCnt="0"/>
      <dgm:spPr/>
    </dgm:pt>
    <dgm:pt modelId="{EDDB9E41-164A-4993-BE81-5C1A0D523B8E}" type="pres">
      <dgm:prSet presAssocID="{B107019D-566E-476F-A7BA-54052668D306}" presName="box" presStyleLbl="node1" presStyleIdx="5" presStyleCnt="6"/>
      <dgm:spPr/>
    </dgm:pt>
    <dgm:pt modelId="{4F9844D7-9B4D-4192-8947-233F1080CFC7}" type="pres">
      <dgm:prSet presAssocID="{B107019D-566E-476F-A7BA-54052668D306}" presName="img" presStyleLbl="fgImgPlace1" presStyleIdx="5" presStyleCnt="6"/>
      <dgm:spPr>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4488" r="24488"/>
          </a:stretch>
        </a:blipFill>
        <a:ln>
          <a:noFill/>
        </a:ln>
      </dgm:spPr>
      <dgm:extLst>
        <a:ext uri="{E40237B7-FDA0-4F09-8148-C483321AD2D9}">
          <dgm14:cNvPr xmlns:dgm14="http://schemas.microsoft.com/office/drawing/2010/diagram" id="0" name="" descr="Fremtid kontur"/>
        </a:ext>
      </dgm:extLst>
    </dgm:pt>
    <dgm:pt modelId="{A4F5D3B5-8B0A-4E4E-AA9C-FDF129F2BE24}" type="pres">
      <dgm:prSet presAssocID="{B107019D-566E-476F-A7BA-54052668D306}" presName="text" presStyleLbl="node1" presStyleIdx="5" presStyleCnt="6">
        <dgm:presLayoutVars>
          <dgm:bulletEnabled val="1"/>
        </dgm:presLayoutVars>
      </dgm:prSet>
      <dgm:spPr/>
    </dgm:pt>
  </dgm:ptLst>
  <dgm:cxnLst>
    <dgm:cxn modelId="{A959870C-DE31-4782-8CFF-367259052801}" srcId="{F008B33B-F7ED-4740-99D0-E079659D48A9}" destId="{219B8B20-DD2C-4681-85E8-A9C8A303B2CF}" srcOrd="1" destOrd="0" parTransId="{B7FFD4B7-D3B6-48EF-9AF5-453034CC6078}" sibTransId="{860ED42F-86DD-46E6-93E4-E5C8F05BD785}"/>
    <dgm:cxn modelId="{6D42891B-279B-4AEE-877C-A95059CEDD8C}" type="presOf" srcId="{F008B33B-F7ED-4740-99D0-E079659D48A9}" destId="{685179F0-E019-4B99-90C2-0C465177D014}" srcOrd="0" destOrd="0" presId="urn:microsoft.com/office/officeart/2005/8/layout/vList4"/>
    <dgm:cxn modelId="{39979521-EF84-416B-B299-51DCB6724D5C}" srcId="{F008B33B-F7ED-4740-99D0-E079659D48A9}" destId="{F382ACB2-53D3-4DA3-8A18-C55B7C59371C}" srcOrd="4" destOrd="0" parTransId="{30F09C3A-F91A-4C71-AD6A-6922198A036E}" sibTransId="{63DD5841-FB09-4FB0-A625-73E524C4CDC7}"/>
    <dgm:cxn modelId="{EAC57C26-F527-4DE1-9F3B-B5241090BB14}" type="presOf" srcId="{714298D9-6E09-4BD6-B730-2CD95AA63FF7}" destId="{BF4E19FB-E080-4E8C-8F7D-3763EEA79F1B}" srcOrd="1" destOrd="0" presId="urn:microsoft.com/office/officeart/2005/8/layout/vList4"/>
    <dgm:cxn modelId="{05ABF62D-12FA-4257-9F2E-84838C763941}" type="presOf" srcId="{219B8B20-DD2C-4681-85E8-A9C8A303B2CF}" destId="{E33EBB97-94FA-465E-A5F4-0431D0094D44}" srcOrd="1" destOrd="0" presId="urn:microsoft.com/office/officeart/2005/8/layout/vList4"/>
    <dgm:cxn modelId="{8896F239-912F-457A-AA01-5D7A814002A2}" type="presOf" srcId="{714298D9-6E09-4BD6-B730-2CD95AA63FF7}" destId="{88781C41-8464-4F9C-9C43-5D650B4FA068}" srcOrd="0" destOrd="0" presId="urn:microsoft.com/office/officeart/2005/8/layout/vList4"/>
    <dgm:cxn modelId="{7965AF40-6679-4F74-B824-55A242C65C68}" type="presOf" srcId="{F3FE6CE7-2F30-45B6-A51E-6EB7862B3EE8}" destId="{F9E25990-621B-4F1B-92AF-4757ADFD44BA}" srcOrd="0" destOrd="0" presId="urn:microsoft.com/office/officeart/2005/8/layout/vList4"/>
    <dgm:cxn modelId="{83627241-5450-4D3A-8082-08AC886DBB00}" srcId="{F008B33B-F7ED-4740-99D0-E079659D48A9}" destId="{412AADD7-3844-4BC1-92EA-45A860D1FB1B}" srcOrd="2" destOrd="0" parTransId="{CF507794-C92E-4B31-BB86-636E51E2F720}" sibTransId="{D16E94C7-C75E-4716-85A3-C3F4DE0C806A}"/>
    <dgm:cxn modelId="{6F6EDC65-6711-4ED4-B532-94BE93160B87}" type="presOf" srcId="{F382ACB2-53D3-4DA3-8A18-C55B7C59371C}" destId="{B74CABC6-804B-4568-A0CE-FF030B83E7EE}" srcOrd="1" destOrd="0" presId="urn:microsoft.com/office/officeart/2005/8/layout/vList4"/>
    <dgm:cxn modelId="{DDC8F967-1A31-48F2-BBD7-5CA23A8F7CA5}" type="presOf" srcId="{B107019D-566E-476F-A7BA-54052668D306}" destId="{EDDB9E41-164A-4993-BE81-5C1A0D523B8E}" srcOrd="0" destOrd="0" presId="urn:microsoft.com/office/officeart/2005/8/layout/vList4"/>
    <dgm:cxn modelId="{EF5F264E-1D9A-46F1-BA4F-806034D2010B}" srcId="{F008B33B-F7ED-4740-99D0-E079659D48A9}" destId="{714298D9-6E09-4BD6-B730-2CD95AA63FF7}" srcOrd="0" destOrd="0" parTransId="{D0196F6F-82DC-4BEE-A0FD-772ACC67C3DC}" sibTransId="{7BB2F90B-0A11-4F9B-82B2-7ED661C850F7}"/>
    <dgm:cxn modelId="{D92FF079-0E43-4A06-901A-CAD04C7E7E57}" type="presOf" srcId="{F382ACB2-53D3-4DA3-8A18-C55B7C59371C}" destId="{01CED0F2-6056-4C46-95F4-F168160BAB69}" srcOrd="0" destOrd="0" presId="urn:microsoft.com/office/officeart/2005/8/layout/vList4"/>
    <dgm:cxn modelId="{CC437081-EE71-4D11-A1A0-F9743FBBC1B8}" srcId="{F008B33B-F7ED-4740-99D0-E079659D48A9}" destId="{F3FE6CE7-2F30-45B6-A51E-6EB7862B3EE8}" srcOrd="3" destOrd="0" parTransId="{1349E6DE-A87A-4483-97F7-AE1C59A6F5A4}" sibTransId="{A3D9600D-E153-4B84-8DFD-7E4798B90F9F}"/>
    <dgm:cxn modelId="{AAD7378D-CF22-44E8-A4F7-EEF6A59FAF5B}" type="presOf" srcId="{412AADD7-3844-4BC1-92EA-45A860D1FB1B}" destId="{B0B7BC61-6E8C-4A7A-AD33-0C4EF12E9E8A}" srcOrd="0" destOrd="0" presId="urn:microsoft.com/office/officeart/2005/8/layout/vList4"/>
    <dgm:cxn modelId="{D3ECE498-EDC0-4048-BECB-5355624554C1}" type="presOf" srcId="{219B8B20-DD2C-4681-85E8-A9C8A303B2CF}" destId="{5D4A4F33-5475-4A1E-A8BC-FED5BDC7EB98}" srcOrd="0" destOrd="0" presId="urn:microsoft.com/office/officeart/2005/8/layout/vList4"/>
    <dgm:cxn modelId="{AF97F2A7-C7AB-49C6-A024-307F1C8C68F7}" type="presOf" srcId="{B107019D-566E-476F-A7BA-54052668D306}" destId="{A4F5D3B5-8B0A-4E4E-AA9C-FDF129F2BE24}" srcOrd="1" destOrd="0" presId="urn:microsoft.com/office/officeart/2005/8/layout/vList4"/>
    <dgm:cxn modelId="{2B5E5DBA-E7E1-4D08-B2BF-AE1F3A84ED4D}" type="presOf" srcId="{412AADD7-3844-4BC1-92EA-45A860D1FB1B}" destId="{51703667-5458-42FD-A3A6-E7605356C8D5}" srcOrd="1" destOrd="0" presId="urn:microsoft.com/office/officeart/2005/8/layout/vList4"/>
    <dgm:cxn modelId="{E95429E9-98E1-450E-919A-B88B710960E1}" srcId="{F008B33B-F7ED-4740-99D0-E079659D48A9}" destId="{B107019D-566E-476F-A7BA-54052668D306}" srcOrd="5" destOrd="0" parTransId="{77BE226C-4365-4212-A79A-F8ADF8E2B20A}" sibTransId="{6C3E08C3-C0D0-480A-B8AD-E9916A7D550C}"/>
    <dgm:cxn modelId="{5968BDF3-D7F8-468A-B535-74F80D62BD98}" type="presOf" srcId="{F3FE6CE7-2F30-45B6-A51E-6EB7862B3EE8}" destId="{551595A0-1D3F-4305-9B95-3A761BE36E37}" srcOrd="1" destOrd="0" presId="urn:microsoft.com/office/officeart/2005/8/layout/vList4"/>
    <dgm:cxn modelId="{A3FA352F-050D-40E7-ADBD-8BE09F29F072}" type="presParOf" srcId="{685179F0-E019-4B99-90C2-0C465177D014}" destId="{2F1BD4EA-C072-4339-86D4-3B403BB070C6}" srcOrd="0" destOrd="0" presId="urn:microsoft.com/office/officeart/2005/8/layout/vList4"/>
    <dgm:cxn modelId="{0E4B9760-B4DA-48C5-8A35-3D9DDF037609}" type="presParOf" srcId="{2F1BD4EA-C072-4339-86D4-3B403BB070C6}" destId="{88781C41-8464-4F9C-9C43-5D650B4FA068}" srcOrd="0" destOrd="0" presId="urn:microsoft.com/office/officeart/2005/8/layout/vList4"/>
    <dgm:cxn modelId="{8B1A4725-9817-4136-BFA3-81F5A42EFC2B}" type="presParOf" srcId="{2F1BD4EA-C072-4339-86D4-3B403BB070C6}" destId="{80FD74F4-E4AC-4CBC-8A79-CABEE33C89B8}" srcOrd="1" destOrd="0" presId="urn:microsoft.com/office/officeart/2005/8/layout/vList4"/>
    <dgm:cxn modelId="{27426901-8BF2-4075-81EE-554C680044AA}" type="presParOf" srcId="{2F1BD4EA-C072-4339-86D4-3B403BB070C6}" destId="{BF4E19FB-E080-4E8C-8F7D-3763EEA79F1B}" srcOrd="2" destOrd="0" presId="urn:microsoft.com/office/officeart/2005/8/layout/vList4"/>
    <dgm:cxn modelId="{852A65F4-6ACA-431D-87CE-783146D375B1}" type="presParOf" srcId="{685179F0-E019-4B99-90C2-0C465177D014}" destId="{EBA518FC-3DC6-4FE1-A58B-2A1AAD28B945}" srcOrd="1" destOrd="0" presId="urn:microsoft.com/office/officeart/2005/8/layout/vList4"/>
    <dgm:cxn modelId="{C4CA5608-60B6-450D-AB71-2622AA2807B4}" type="presParOf" srcId="{685179F0-E019-4B99-90C2-0C465177D014}" destId="{01F85C48-413E-4B17-8F4E-8338A446A2B8}" srcOrd="2" destOrd="0" presId="urn:microsoft.com/office/officeart/2005/8/layout/vList4"/>
    <dgm:cxn modelId="{3E618D23-858F-4EED-86AA-B2E7EAAB7ECF}" type="presParOf" srcId="{01F85C48-413E-4B17-8F4E-8338A446A2B8}" destId="{5D4A4F33-5475-4A1E-A8BC-FED5BDC7EB98}" srcOrd="0" destOrd="0" presId="urn:microsoft.com/office/officeart/2005/8/layout/vList4"/>
    <dgm:cxn modelId="{C0973BE6-2277-4D07-934F-91314FF3D865}" type="presParOf" srcId="{01F85C48-413E-4B17-8F4E-8338A446A2B8}" destId="{DC5CD915-07AE-427E-9FE7-E0AE4B11F8AD}" srcOrd="1" destOrd="0" presId="urn:microsoft.com/office/officeart/2005/8/layout/vList4"/>
    <dgm:cxn modelId="{683B3364-810B-40C3-8C0B-EABA4E8F0335}" type="presParOf" srcId="{01F85C48-413E-4B17-8F4E-8338A446A2B8}" destId="{E33EBB97-94FA-465E-A5F4-0431D0094D44}" srcOrd="2" destOrd="0" presId="urn:microsoft.com/office/officeart/2005/8/layout/vList4"/>
    <dgm:cxn modelId="{0734AFC3-4CCF-4893-884B-A63F6928AE92}" type="presParOf" srcId="{685179F0-E019-4B99-90C2-0C465177D014}" destId="{96797F60-FBFB-4208-9597-E997FD1A0FD3}" srcOrd="3" destOrd="0" presId="urn:microsoft.com/office/officeart/2005/8/layout/vList4"/>
    <dgm:cxn modelId="{07580511-A176-4136-8B8B-3608C2EF4D7A}" type="presParOf" srcId="{685179F0-E019-4B99-90C2-0C465177D014}" destId="{82B9CEEE-D969-4A42-96E8-20BDE5AA87E0}" srcOrd="4" destOrd="0" presId="urn:microsoft.com/office/officeart/2005/8/layout/vList4"/>
    <dgm:cxn modelId="{C93360D7-3AE6-4E16-B7D7-45A4982FA671}" type="presParOf" srcId="{82B9CEEE-D969-4A42-96E8-20BDE5AA87E0}" destId="{B0B7BC61-6E8C-4A7A-AD33-0C4EF12E9E8A}" srcOrd="0" destOrd="0" presId="urn:microsoft.com/office/officeart/2005/8/layout/vList4"/>
    <dgm:cxn modelId="{87864E08-9061-4240-A496-E6824267607A}" type="presParOf" srcId="{82B9CEEE-D969-4A42-96E8-20BDE5AA87E0}" destId="{3B5CDD5C-E735-42DA-AF07-02076D74D98E}" srcOrd="1" destOrd="0" presId="urn:microsoft.com/office/officeart/2005/8/layout/vList4"/>
    <dgm:cxn modelId="{76BBC9CA-6810-4D95-8E37-A3C397ACE391}" type="presParOf" srcId="{82B9CEEE-D969-4A42-96E8-20BDE5AA87E0}" destId="{51703667-5458-42FD-A3A6-E7605356C8D5}" srcOrd="2" destOrd="0" presId="urn:microsoft.com/office/officeart/2005/8/layout/vList4"/>
    <dgm:cxn modelId="{DC75092B-40A2-4BE0-BD0F-966DA555261F}" type="presParOf" srcId="{685179F0-E019-4B99-90C2-0C465177D014}" destId="{4F77C451-8342-4891-98AF-4FE95C984BAF}" srcOrd="5" destOrd="0" presId="urn:microsoft.com/office/officeart/2005/8/layout/vList4"/>
    <dgm:cxn modelId="{DCF8D061-DEEA-4EF5-ACAB-02C9B9EDC44D}" type="presParOf" srcId="{685179F0-E019-4B99-90C2-0C465177D014}" destId="{6B89E577-1544-4EA0-AFEC-2267C29FAF52}" srcOrd="6" destOrd="0" presId="urn:microsoft.com/office/officeart/2005/8/layout/vList4"/>
    <dgm:cxn modelId="{5251A4BF-BFEB-44BC-9CF3-7BCDFAAB2B07}" type="presParOf" srcId="{6B89E577-1544-4EA0-AFEC-2267C29FAF52}" destId="{F9E25990-621B-4F1B-92AF-4757ADFD44BA}" srcOrd="0" destOrd="0" presId="urn:microsoft.com/office/officeart/2005/8/layout/vList4"/>
    <dgm:cxn modelId="{AA3A6D09-814A-4C92-9748-33DF1E8C3335}" type="presParOf" srcId="{6B89E577-1544-4EA0-AFEC-2267C29FAF52}" destId="{3674509C-3101-4B18-8F48-551106758D43}" srcOrd="1" destOrd="0" presId="urn:microsoft.com/office/officeart/2005/8/layout/vList4"/>
    <dgm:cxn modelId="{C2075DA3-5042-4D90-97DB-B6BB1DAF27A3}" type="presParOf" srcId="{6B89E577-1544-4EA0-AFEC-2267C29FAF52}" destId="{551595A0-1D3F-4305-9B95-3A761BE36E37}" srcOrd="2" destOrd="0" presId="urn:microsoft.com/office/officeart/2005/8/layout/vList4"/>
    <dgm:cxn modelId="{A4ECF1BD-E888-4CF6-BD41-CC0137EEE8D7}" type="presParOf" srcId="{685179F0-E019-4B99-90C2-0C465177D014}" destId="{7F8F152D-9C4A-4228-9332-81B5BA1E8AB9}" srcOrd="7" destOrd="0" presId="urn:microsoft.com/office/officeart/2005/8/layout/vList4"/>
    <dgm:cxn modelId="{99441667-0E04-47C8-A35B-6AE3E945E8A9}" type="presParOf" srcId="{685179F0-E019-4B99-90C2-0C465177D014}" destId="{EAD76EC6-5801-4E08-B4F6-C52B8C78F7BE}" srcOrd="8" destOrd="0" presId="urn:microsoft.com/office/officeart/2005/8/layout/vList4"/>
    <dgm:cxn modelId="{CB8E90CD-2A16-435D-959F-18E723D288A7}" type="presParOf" srcId="{EAD76EC6-5801-4E08-B4F6-C52B8C78F7BE}" destId="{01CED0F2-6056-4C46-95F4-F168160BAB69}" srcOrd="0" destOrd="0" presId="urn:microsoft.com/office/officeart/2005/8/layout/vList4"/>
    <dgm:cxn modelId="{AAA8AC1D-CAB1-4772-B76C-94C57441E52C}" type="presParOf" srcId="{EAD76EC6-5801-4E08-B4F6-C52B8C78F7BE}" destId="{862E0CC8-EE93-44A6-87CF-F21360AFD3BC}" srcOrd="1" destOrd="0" presId="urn:microsoft.com/office/officeart/2005/8/layout/vList4"/>
    <dgm:cxn modelId="{A9005BF2-226B-4C76-A352-58825AB03337}" type="presParOf" srcId="{EAD76EC6-5801-4E08-B4F6-C52B8C78F7BE}" destId="{B74CABC6-804B-4568-A0CE-FF030B83E7EE}" srcOrd="2" destOrd="0" presId="urn:microsoft.com/office/officeart/2005/8/layout/vList4"/>
    <dgm:cxn modelId="{EB613680-4D62-40A1-B413-D47CDACA4DF0}" type="presParOf" srcId="{685179F0-E019-4B99-90C2-0C465177D014}" destId="{2FE64645-CECE-42B3-8471-22EBAAEE43DE}" srcOrd="9" destOrd="0" presId="urn:microsoft.com/office/officeart/2005/8/layout/vList4"/>
    <dgm:cxn modelId="{3E653B4D-5E4F-48F5-9850-F23C0A46D99A}" type="presParOf" srcId="{685179F0-E019-4B99-90C2-0C465177D014}" destId="{DF00FB09-392F-470D-96BC-AA9AB31B7033}" srcOrd="10" destOrd="0" presId="urn:microsoft.com/office/officeart/2005/8/layout/vList4"/>
    <dgm:cxn modelId="{08713C7C-BCEC-469E-B447-E0FB705167D1}" type="presParOf" srcId="{DF00FB09-392F-470D-96BC-AA9AB31B7033}" destId="{EDDB9E41-164A-4993-BE81-5C1A0D523B8E}" srcOrd="0" destOrd="0" presId="urn:microsoft.com/office/officeart/2005/8/layout/vList4"/>
    <dgm:cxn modelId="{EBF93AA4-E25F-499F-8C99-86678FEC963F}" type="presParOf" srcId="{DF00FB09-392F-470D-96BC-AA9AB31B7033}" destId="{4F9844D7-9B4D-4192-8947-233F1080CFC7}" srcOrd="1" destOrd="0" presId="urn:microsoft.com/office/officeart/2005/8/layout/vList4"/>
    <dgm:cxn modelId="{C76EF22E-9AC5-4A9F-AF57-EA44C21B88F4}" type="presParOf" srcId="{DF00FB09-392F-470D-96BC-AA9AB31B7033}" destId="{A4F5D3B5-8B0A-4E4E-AA9C-FDF129F2BE24}" srcOrd="2" destOrd="0" presId="urn:microsoft.com/office/officeart/2005/8/layout/vList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FE0E3C-4713-4D01-AE35-5E6AD6505A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FC460B1-2DEA-4A09-86E1-7906754AA7F1}">
      <dgm:prSet custT="1"/>
      <dgm:spPr/>
      <dgm:t>
        <a:bodyPr/>
        <a:lstStyle/>
        <a:p>
          <a:pPr>
            <a:lnSpc>
              <a:spcPct val="100000"/>
            </a:lnSpc>
          </a:pPr>
          <a:r>
            <a:rPr lang="en-US" sz="1800">
              <a:latin typeface="+mj-lt"/>
            </a:rPr>
            <a:t>Forventningsafstemning om kommunens engagement</a:t>
          </a:r>
        </a:p>
        <a:p>
          <a:pPr>
            <a:lnSpc>
              <a:spcPct val="100000"/>
            </a:lnSpc>
          </a:pPr>
          <a:r>
            <a:rPr lang="en-US" sz="1800">
              <a:latin typeface="+mj-lt"/>
            </a:rPr>
            <a:t>Kommunen kan få udarbejdet projektforslag</a:t>
          </a:r>
        </a:p>
      </dgm:t>
    </dgm:pt>
    <dgm:pt modelId="{C47981CB-1262-41C8-BFB7-BD918AB39E86}" type="sibTrans" cxnId="{FC2EECE8-5882-46F8-B622-3DE1408D43E8}">
      <dgm:prSet/>
      <dgm:spPr/>
      <dgm:t>
        <a:bodyPr/>
        <a:lstStyle/>
        <a:p>
          <a:endParaRPr lang="da-DK">
            <a:latin typeface="+mj-lt"/>
          </a:endParaRPr>
        </a:p>
      </dgm:t>
    </dgm:pt>
    <dgm:pt modelId="{703522E8-DCEE-46B8-A281-3F2645C07BCE}" type="parTrans" cxnId="{FC2EECE8-5882-46F8-B622-3DE1408D43E8}">
      <dgm:prSet/>
      <dgm:spPr/>
      <dgm:t>
        <a:bodyPr/>
        <a:lstStyle/>
        <a:p>
          <a:endParaRPr lang="da-DK">
            <a:latin typeface="+mj-lt"/>
          </a:endParaRPr>
        </a:p>
      </dgm:t>
    </dgm:pt>
    <dgm:pt modelId="{1F435095-8AAE-40B7-9847-FFED3F1FAAE7}">
      <dgm:prSet custT="1"/>
      <dgm:spPr/>
      <dgm:t>
        <a:bodyPr/>
        <a:lstStyle/>
        <a:p>
          <a:pPr>
            <a:lnSpc>
              <a:spcPct val="100000"/>
            </a:lnSpc>
          </a:pPr>
          <a:r>
            <a:rPr lang="en-US" sz="1800" err="1">
              <a:latin typeface="+mj-lt"/>
            </a:rPr>
            <a:t>Kommunen</a:t>
          </a:r>
          <a:r>
            <a:rPr lang="en-US" sz="1800">
              <a:latin typeface="+mj-lt"/>
            </a:rPr>
            <a:t> </a:t>
          </a:r>
          <a:r>
            <a:rPr lang="en-US" sz="1800" err="1">
              <a:latin typeface="+mj-lt"/>
            </a:rPr>
            <a:t>skal</a:t>
          </a:r>
          <a:r>
            <a:rPr lang="en-US" sz="1800">
              <a:latin typeface="+mj-lt"/>
            </a:rPr>
            <a:t> </a:t>
          </a:r>
          <a:r>
            <a:rPr lang="en-US" sz="1800" err="1">
              <a:latin typeface="+mj-lt"/>
            </a:rPr>
            <a:t>være</a:t>
          </a:r>
          <a:r>
            <a:rPr lang="en-US" sz="1800">
              <a:latin typeface="+mj-lt"/>
            </a:rPr>
            <a:t> </a:t>
          </a:r>
          <a:r>
            <a:rPr lang="en-US" sz="1800" err="1">
              <a:latin typeface="+mj-lt"/>
            </a:rPr>
            <a:t>teknologineutral</a:t>
          </a:r>
          <a:r>
            <a:rPr lang="en-US" sz="1800">
              <a:latin typeface="+mj-lt"/>
            </a:rPr>
            <a:t>, men f</a:t>
          </a:r>
          <a:r>
            <a:rPr lang="da-DK" sz="1800" err="1">
              <a:latin typeface="+mj-lt"/>
            </a:rPr>
            <a:t>jernvarme</a:t>
          </a:r>
          <a:r>
            <a:rPr lang="da-DK" sz="1800">
              <a:latin typeface="+mj-lt"/>
            </a:rPr>
            <a:t> er hvile i sig selv og udøver ikke økonomisk aktivitet – ingen problemer med statsstøttereglerne. </a:t>
          </a:r>
          <a:endParaRPr lang="en-US" sz="1800">
            <a:latin typeface="+mj-lt"/>
          </a:endParaRPr>
        </a:p>
      </dgm:t>
    </dgm:pt>
    <dgm:pt modelId="{A522FA01-073D-49A1-AED4-BFFA13FA2AC5}" type="parTrans" cxnId="{8DA094E8-1DE5-4C18-A75C-BAB8581E19C7}">
      <dgm:prSet/>
      <dgm:spPr/>
      <dgm:t>
        <a:bodyPr/>
        <a:lstStyle/>
        <a:p>
          <a:endParaRPr lang="da-DK">
            <a:latin typeface="+mj-lt"/>
          </a:endParaRPr>
        </a:p>
      </dgm:t>
    </dgm:pt>
    <dgm:pt modelId="{D9AD2AEF-ED6E-4B99-81F9-41DC27BF0E8C}" type="sibTrans" cxnId="{8DA094E8-1DE5-4C18-A75C-BAB8581E19C7}">
      <dgm:prSet/>
      <dgm:spPr/>
      <dgm:t>
        <a:bodyPr/>
        <a:lstStyle/>
        <a:p>
          <a:endParaRPr lang="da-DK">
            <a:latin typeface="+mj-lt"/>
          </a:endParaRPr>
        </a:p>
      </dgm:t>
    </dgm:pt>
    <dgm:pt modelId="{0F3BC525-B489-404F-AB19-B4BD3E0DDF97}">
      <dgm:prSet custT="1"/>
      <dgm:spPr/>
      <dgm:t>
        <a:bodyPr/>
        <a:lstStyle/>
        <a:p>
          <a:pPr>
            <a:lnSpc>
              <a:spcPct val="100000"/>
            </a:lnSpc>
          </a:pPr>
          <a:r>
            <a:rPr lang="en-US" sz="1800" err="1">
              <a:latin typeface="+mj-lt"/>
            </a:rPr>
            <a:t>Flere</a:t>
          </a:r>
          <a:r>
            <a:rPr lang="en-US" sz="1800">
              <a:latin typeface="+mj-lt"/>
            </a:rPr>
            <a:t> roller end blot </a:t>
          </a:r>
          <a:r>
            <a:rPr lang="en-US" sz="1800" err="1">
              <a:latin typeface="+mj-lt"/>
            </a:rPr>
            <a:t>myndighedsrollen</a:t>
          </a:r>
          <a:r>
            <a:rPr lang="en-US" sz="1800">
              <a:latin typeface="+mj-lt"/>
            </a:rPr>
            <a:t>.</a:t>
          </a:r>
        </a:p>
      </dgm:t>
    </dgm:pt>
    <dgm:pt modelId="{73E82891-8ABA-4D33-88EA-B54004DC4801}" type="parTrans" cxnId="{153E9716-4137-4B7D-8EDE-F00F1134C4E5}">
      <dgm:prSet/>
      <dgm:spPr/>
      <dgm:t>
        <a:bodyPr/>
        <a:lstStyle/>
        <a:p>
          <a:endParaRPr lang="da-DK">
            <a:latin typeface="+mj-lt"/>
          </a:endParaRPr>
        </a:p>
      </dgm:t>
    </dgm:pt>
    <dgm:pt modelId="{078B8CBF-2F8D-447F-9AAA-FECEEF3EB7BF}" type="sibTrans" cxnId="{153E9716-4137-4B7D-8EDE-F00F1134C4E5}">
      <dgm:prSet/>
      <dgm:spPr/>
      <dgm:t>
        <a:bodyPr/>
        <a:lstStyle/>
        <a:p>
          <a:endParaRPr lang="da-DK">
            <a:latin typeface="+mj-lt"/>
          </a:endParaRPr>
        </a:p>
      </dgm:t>
    </dgm:pt>
    <dgm:pt modelId="{39620A2C-451D-4F6F-A945-350049B37171}">
      <dgm:prSet custT="1"/>
      <dgm:spPr/>
      <dgm:t>
        <a:bodyPr/>
        <a:lstStyle/>
        <a:p>
          <a:pPr>
            <a:lnSpc>
              <a:spcPct val="100000"/>
            </a:lnSpc>
          </a:pPr>
          <a:r>
            <a:rPr lang="en-US" sz="1800" err="1">
              <a:latin typeface="+mj-lt"/>
            </a:rPr>
            <a:t>Kommunens</a:t>
          </a:r>
          <a:r>
            <a:rPr lang="en-US" sz="1800">
              <a:latin typeface="+mj-lt"/>
            </a:rPr>
            <a:t> </a:t>
          </a:r>
          <a:r>
            <a:rPr lang="en-US" sz="1800" err="1">
              <a:latin typeface="+mj-lt"/>
            </a:rPr>
            <a:t>egne</a:t>
          </a:r>
          <a:r>
            <a:rPr lang="en-US" sz="1800">
              <a:latin typeface="+mj-lt"/>
            </a:rPr>
            <a:t> </a:t>
          </a:r>
          <a:r>
            <a:rPr lang="en-US" sz="1800" err="1">
              <a:latin typeface="+mj-lt"/>
            </a:rPr>
            <a:t>bygninger</a:t>
          </a:r>
          <a:endParaRPr lang="en-US" sz="1800">
            <a:latin typeface="+mj-lt"/>
          </a:endParaRPr>
        </a:p>
        <a:p>
          <a:pPr>
            <a:lnSpc>
              <a:spcPct val="100000"/>
            </a:lnSpc>
          </a:pPr>
          <a:r>
            <a:rPr lang="en-US" sz="1800" err="1">
              <a:latin typeface="+mj-lt"/>
            </a:rPr>
            <a:t>Arealplanlægning</a:t>
          </a:r>
          <a:endParaRPr lang="en-US" sz="1800">
            <a:latin typeface="+mj-lt"/>
          </a:endParaRPr>
        </a:p>
      </dgm:t>
    </dgm:pt>
    <dgm:pt modelId="{26AD984D-044A-4976-8250-D1522B17528F}" type="parTrans" cxnId="{C6878A3F-62DE-452A-A1A6-4DC9A327188F}">
      <dgm:prSet/>
      <dgm:spPr/>
      <dgm:t>
        <a:bodyPr/>
        <a:lstStyle/>
        <a:p>
          <a:endParaRPr lang="da-DK"/>
        </a:p>
      </dgm:t>
    </dgm:pt>
    <dgm:pt modelId="{5BF713F8-022D-4648-8DCB-99304F9E6B8C}" type="sibTrans" cxnId="{C6878A3F-62DE-452A-A1A6-4DC9A327188F}">
      <dgm:prSet/>
      <dgm:spPr/>
      <dgm:t>
        <a:bodyPr/>
        <a:lstStyle/>
        <a:p>
          <a:endParaRPr lang="da-DK"/>
        </a:p>
      </dgm:t>
    </dgm:pt>
    <dgm:pt modelId="{C7705522-6BF0-4349-91CE-92603AED7314}" type="pres">
      <dgm:prSet presAssocID="{BBFE0E3C-4713-4D01-AE35-5E6AD6505A24}" presName="root" presStyleCnt="0">
        <dgm:presLayoutVars>
          <dgm:dir/>
          <dgm:resizeHandles val="exact"/>
        </dgm:presLayoutVars>
      </dgm:prSet>
      <dgm:spPr/>
    </dgm:pt>
    <dgm:pt modelId="{88ADDCBC-DE64-44A2-9A0C-0F1C36F1AFE9}" type="pres">
      <dgm:prSet presAssocID="{BFC460B1-2DEA-4A09-86E1-7906754AA7F1}" presName="compNode" presStyleCnt="0"/>
      <dgm:spPr/>
    </dgm:pt>
    <dgm:pt modelId="{6F60BA7B-57EA-4B17-9272-16656B90D75F}" type="pres">
      <dgm:prSet presAssocID="{BFC460B1-2DEA-4A09-86E1-7906754AA7F1}" presName="bgRect" presStyleLbl="bgShp" presStyleIdx="0" presStyleCnt="4"/>
      <dgm:spPr/>
    </dgm:pt>
    <dgm:pt modelId="{D951F728-0576-4C5D-B067-7D7A3819E8E5}" type="pres">
      <dgm:prSet presAssocID="{BFC460B1-2DEA-4A09-86E1-7906754AA7F1}"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nderskrift med massiv udfyldning"/>
        </a:ext>
      </dgm:extLst>
    </dgm:pt>
    <dgm:pt modelId="{318E497C-4F57-496F-B2D6-6BC2BEA9B36E}" type="pres">
      <dgm:prSet presAssocID="{BFC460B1-2DEA-4A09-86E1-7906754AA7F1}" presName="spaceRect" presStyleCnt="0"/>
      <dgm:spPr/>
    </dgm:pt>
    <dgm:pt modelId="{4D5054F9-415A-4CD0-863B-E4477EDBDB68}" type="pres">
      <dgm:prSet presAssocID="{BFC460B1-2DEA-4A09-86E1-7906754AA7F1}" presName="parTx" presStyleLbl="revTx" presStyleIdx="0" presStyleCnt="4">
        <dgm:presLayoutVars>
          <dgm:chMax val="0"/>
          <dgm:chPref val="0"/>
        </dgm:presLayoutVars>
      </dgm:prSet>
      <dgm:spPr/>
    </dgm:pt>
    <dgm:pt modelId="{3013886F-A89F-4397-82B0-21F72C9AD8D1}" type="pres">
      <dgm:prSet presAssocID="{C47981CB-1262-41C8-BFB7-BD918AB39E86}" presName="sibTrans" presStyleCnt="0"/>
      <dgm:spPr/>
    </dgm:pt>
    <dgm:pt modelId="{50B180E8-C04E-4D66-8E88-65B793D4B03C}" type="pres">
      <dgm:prSet presAssocID="{1F435095-8AAE-40B7-9847-FFED3F1FAAE7}" presName="compNode" presStyleCnt="0"/>
      <dgm:spPr/>
    </dgm:pt>
    <dgm:pt modelId="{54DEE4AC-F091-4D92-AEA4-53148847D08F}" type="pres">
      <dgm:prSet presAssocID="{1F435095-8AAE-40B7-9847-FFED3F1FAAE7}" presName="bgRect" presStyleLbl="bgShp" presStyleIdx="1" presStyleCnt="4"/>
      <dgm:spPr/>
    </dgm:pt>
    <dgm:pt modelId="{54250731-67CD-43CF-92E1-54A09867DF23}" type="pres">
      <dgm:prSet presAssocID="{1F435095-8AAE-40B7-9847-FFED3F1FAAE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ippe med massiv udfyldning"/>
        </a:ext>
      </dgm:extLst>
    </dgm:pt>
    <dgm:pt modelId="{296FF795-2932-463D-8E23-BCF5A8951909}" type="pres">
      <dgm:prSet presAssocID="{1F435095-8AAE-40B7-9847-FFED3F1FAAE7}" presName="spaceRect" presStyleCnt="0"/>
      <dgm:spPr/>
    </dgm:pt>
    <dgm:pt modelId="{029C062F-43D8-4F8D-BB56-1EA9DD134E3F}" type="pres">
      <dgm:prSet presAssocID="{1F435095-8AAE-40B7-9847-FFED3F1FAAE7}" presName="parTx" presStyleLbl="revTx" presStyleIdx="1" presStyleCnt="4">
        <dgm:presLayoutVars>
          <dgm:chMax val="0"/>
          <dgm:chPref val="0"/>
        </dgm:presLayoutVars>
      </dgm:prSet>
      <dgm:spPr/>
    </dgm:pt>
    <dgm:pt modelId="{EFBA892D-59CD-4B21-AB00-F9906CD1A9C9}" type="pres">
      <dgm:prSet presAssocID="{D9AD2AEF-ED6E-4B99-81F9-41DC27BF0E8C}" presName="sibTrans" presStyleCnt="0"/>
      <dgm:spPr/>
    </dgm:pt>
    <dgm:pt modelId="{C01ABA4C-ADF1-4175-AE25-5E221178BC2A}" type="pres">
      <dgm:prSet presAssocID="{0F3BC525-B489-404F-AB19-B4BD3E0DDF97}" presName="compNode" presStyleCnt="0"/>
      <dgm:spPr/>
    </dgm:pt>
    <dgm:pt modelId="{E3CC0A05-BD3B-444C-A8B8-3B9D56977C9E}" type="pres">
      <dgm:prSet presAssocID="{0F3BC525-B489-404F-AB19-B4BD3E0DDF97}" presName="bgRect" presStyleLbl="bgShp" presStyleIdx="2" presStyleCnt="4"/>
      <dgm:spPr/>
    </dgm:pt>
    <dgm:pt modelId="{5050D7A7-BA4C-4E1C-BB75-8B62774F130C}" type="pres">
      <dgm:prSet presAssocID="{0F3BC525-B489-404F-AB19-B4BD3E0DDF9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mstol kontur"/>
        </a:ext>
      </dgm:extLst>
    </dgm:pt>
    <dgm:pt modelId="{DB488A02-77DB-4E28-9B1F-A72B8B7A318D}" type="pres">
      <dgm:prSet presAssocID="{0F3BC525-B489-404F-AB19-B4BD3E0DDF97}" presName="spaceRect" presStyleCnt="0"/>
      <dgm:spPr/>
    </dgm:pt>
    <dgm:pt modelId="{FB1FC00E-41C1-46A1-9618-9F3DD40E270C}" type="pres">
      <dgm:prSet presAssocID="{0F3BC525-B489-404F-AB19-B4BD3E0DDF97}" presName="parTx" presStyleLbl="revTx" presStyleIdx="2" presStyleCnt="4">
        <dgm:presLayoutVars>
          <dgm:chMax val="0"/>
          <dgm:chPref val="0"/>
        </dgm:presLayoutVars>
      </dgm:prSet>
      <dgm:spPr/>
    </dgm:pt>
    <dgm:pt modelId="{49A0EF68-A3A2-4844-9A24-CB4C11D5A8F1}" type="pres">
      <dgm:prSet presAssocID="{078B8CBF-2F8D-447F-9AAA-FECEEF3EB7BF}" presName="sibTrans" presStyleCnt="0"/>
      <dgm:spPr/>
    </dgm:pt>
    <dgm:pt modelId="{E0998223-6A9D-4CEE-8EA8-AE221495E289}" type="pres">
      <dgm:prSet presAssocID="{39620A2C-451D-4F6F-A945-350049B37171}" presName="compNode" presStyleCnt="0"/>
      <dgm:spPr/>
    </dgm:pt>
    <dgm:pt modelId="{F62C76D3-C30A-46FB-BA6B-E88E266AE967}" type="pres">
      <dgm:prSet presAssocID="{39620A2C-451D-4F6F-A945-350049B37171}" presName="bgRect" presStyleLbl="bgShp" presStyleIdx="3" presStyleCnt="4"/>
      <dgm:spPr/>
    </dgm:pt>
    <dgm:pt modelId="{BB70BBF0-EF90-4028-9537-697BEBA6432D}" type="pres">
      <dgm:prSet presAssocID="{39620A2C-451D-4F6F-A945-350049B3717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ystryk med massiv udfyldning"/>
        </a:ext>
      </dgm:extLst>
    </dgm:pt>
    <dgm:pt modelId="{CACB846B-D1E9-4630-9D03-4465DE9419A0}" type="pres">
      <dgm:prSet presAssocID="{39620A2C-451D-4F6F-A945-350049B37171}" presName="spaceRect" presStyleCnt="0"/>
      <dgm:spPr/>
    </dgm:pt>
    <dgm:pt modelId="{287B90B1-3DFF-450C-B563-F62571A7F83C}" type="pres">
      <dgm:prSet presAssocID="{39620A2C-451D-4F6F-A945-350049B37171}" presName="parTx" presStyleLbl="revTx" presStyleIdx="3" presStyleCnt="4">
        <dgm:presLayoutVars>
          <dgm:chMax val="0"/>
          <dgm:chPref val="0"/>
        </dgm:presLayoutVars>
      </dgm:prSet>
      <dgm:spPr/>
    </dgm:pt>
  </dgm:ptLst>
  <dgm:cxnLst>
    <dgm:cxn modelId="{9448100F-C826-4522-BFD7-17B32E98BAC8}" type="presOf" srcId="{0F3BC525-B489-404F-AB19-B4BD3E0DDF97}" destId="{FB1FC00E-41C1-46A1-9618-9F3DD40E270C}" srcOrd="0" destOrd="0" presId="urn:microsoft.com/office/officeart/2018/2/layout/IconVerticalSolidList"/>
    <dgm:cxn modelId="{153E9716-4137-4B7D-8EDE-F00F1134C4E5}" srcId="{BBFE0E3C-4713-4D01-AE35-5E6AD6505A24}" destId="{0F3BC525-B489-404F-AB19-B4BD3E0DDF97}" srcOrd="2" destOrd="0" parTransId="{73E82891-8ABA-4D33-88EA-B54004DC4801}" sibTransId="{078B8CBF-2F8D-447F-9AAA-FECEEF3EB7BF}"/>
    <dgm:cxn modelId="{C6878A3F-62DE-452A-A1A6-4DC9A327188F}" srcId="{BBFE0E3C-4713-4D01-AE35-5E6AD6505A24}" destId="{39620A2C-451D-4F6F-A945-350049B37171}" srcOrd="3" destOrd="0" parTransId="{26AD984D-044A-4976-8250-D1522B17528F}" sibTransId="{5BF713F8-022D-4648-8DCB-99304F9E6B8C}"/>
    <dgm:cxn modelId="{BFE53B45-C360-4F80-8ABD-41C9D12E2BF8}" type="presOf" srcId="{BFC460B1-2DEA-4A09-86E1-7906754AA7F1}" destId="{4D5054F9-415A-4CD0-863B-E4477EDBDB68}" srcOrd="0" destOrd="0" presId="urn:microsoft.com/office/officeart/2018/2/layout/IconVerticalSolidList"/>
    <dgm:cxn modelId="{8F1D88C3-94DB-4ADB-84B7-879F83D9F858}" type="presOf" srcId="{BBFE0E3C-4713-4D01-AE35-5E6AD6505A24}" destId="{C7705522-6BF0-4349-91CE-92603AED7314}" srcOrd="0" destOrd="0" presId="urn:microsoft.com/office/officeart/2018/2/layout/IconVerticalSolidList"/>
    <dgm:cxn modelId="{A6AFA5E0-E73E-4F09-8944-FF6D27049780}" type="presOf" srcId="{1F435095-8AAE-40B7-9847-FFED3F1FAAE7}" destId="{029C062F-43D8-4F8D-BB56-1EA9DD134E3F}" srcOrd="0" destOrd="0" presId="urn:microsoft.com/office/officeart/2018/2/layout/IconVerticalSolidList"/>
    <dgm:cxn modelId="{8DA094E8-1DE5-4C18-A75C-BAB8581E19C7}" srcId="{BBFE0E3C-4713-4D01-AE35-5E6AD6505A24}" destId="{1F435095-8AAE-40B7-9847-FFED3F1FAAE7}" srcOrd="1" destOrd="0" parTransId="{A522FA01-073D-49A1-AED4-BFFA13FA2AC5}" sibTransId="{D9AD2AEF-ED6E-4B99-81F9-41DC27BF0E8C}"/>
    <dgm:cxn modelId="{FC2EECE8-5882-46F8-B622-3DE1408D43E8}" srcId="{BBFE0E3C-4713-4D01-AE35-5E6AD6505A24}" destId="{BFC460B1-2DEA-4A09-86E1-7906754AA7F1}" srcOrd="0" destOrd="0" parTransId="{703522E8-DCEE-46B8-A281-3F2645C07BCE}" sibTransId="{C47981CB-1262-41C8-BFB7-BD918AB39E86}"/>
    <dgm:cxn modelId="{E61584F9-FD99-49A1-B701-3FF16348C76D}" type="presOf" srcId="{39620A2C-451D-4F6F-A945-350049B37171}" destId="{287B90B1-3DFF-450C-B563-F62571A7F83C}" srcOrd="0" destOrd="0" presId="urn:microsoft.com/office/officeart/2018/2/layout/IconVerticalSolidList"/>
    <dgm:cxn modelId="{D964C37B-A4B3-4FEC-9957-29D5099114D2}" type="presParOf" srcId="{C7705522-6BF0-4349-91CE-92603AED7314}" destId="{88ADDCBC-DE64-44A2-9A0C-0F1C36F1AFE9}" srcOrd="0" destOrd="0" presId="urn:microsoft.com/office/officeart/2018/2/layout/IconVerticalSolidList"/>
    <dgm:cxn modelId="{9F1FFE22-281A-45A9-8027-5F025D700688}" type="presParOf" srcId="{88ADDCBC-DE64-44A2-9A0C-0F1C36F1AFE9}" destId="{6F60BA7B-57EA-4B17-9272-16656B90D75F}" srcOrd="0" destOrd="0" presId="urn:microsoft.com/office/officeart/2018/2/layout/IconVerticalSolidList"/>
    <dgm:cxn modelId="{BA11B443-0B79-4752-AF31-CCA4C6134FE2}" type="presParOf" srcId="{88ADDCBC-DE64-44A2-9A0C-0F1C36F1AFE9}" destId="{D951F728-0576-4C5D-B067-7D7A3819E8E5}" srcOrd="1" destOrd="0" presId="urn:microsoft.com/office/officeart/2018/2/layout/IconVerticalSolidList"/>
    <dgm:cxn modelId="{0419D3F3-B022-488D-A9E5-04336AFA9747}" type="presParOf" srcId="{88ADDCBC-DE64-44A2-9A0C-0F1C36F1AFE9}" destId="{318E497C-4F57-496F-B2D6-6BC2BEA9B36E}" srcOrd="2" destOrd="0" presId="urn:microsoft.com/office/officeart/2018/2/layout/IconVerticalSolidList"/>
    <dgm:cxn modelId="{81574AF0-EC30-4261-AD02-936A7607B439}" type="presParOf" srcId="{88ADDCBC-DE64-44A2-9A0C-0F1C36F1AFE9}" destId="{4D5054F9-415A-4CD0-863B-E4477EDBDB68}" srcOrd="3" destOrd="0" presId="urn:microsoft.com/office/officeart/2018/2/layout/IconVerticalSolidList"/>
    <dgm:cxn modelId="{2C2C2F61-F1E8-4568-94D4-3AED03D17826}" type="presParOf" srcId="{C7705522-6BF0-4349-91CE-92603AED7314}" destId="{3013886F-A89F-4397-82B0-21F72C9AD8D1}" srcOrd="1" destOrd="0" presId="urn:microsoft.com/office/officeart/2018/2/layout/IconVerticalSolidList"/>
    <dgm:cxn modelId="{4FF203FB-2747-4715-9260-75A9FB2CCB1D}" type="presParOf" srcId="{C7705522-6BF0-4349-91CE-92603AED7314}" destId="{50B180E8-C04E-4D66-8E88-65B793D4B03C}" srcOrd="2" destOrd="0" presId="urn:microsoft.com/office/officeart/2018/2/layout/IconVerticalSolidList"/>
    <dgm:cxn modelId="{256E9229-D728-4F03-A931-1C7FC6357B68}" type="presParOf" srcId="{50B180E8-C04E-4D66-8E88-65B793D4B03C}" destId="{54DEE4AC-F091-4D92-AEA4-53148847D08F}" srcOrd="0" destOrd="0" presId="urn:microsoft.com/office/officeart/2018/2/layout/IconVerticalSolidList"/>
    <dgm:cxn modelId="{7E0DAC71-7DC8-463E-B120-C3E99C8D8040}" type="presParOf" srcId="{50B180E8-C04E-4D66-8E88-65B793D4B03C}" destId="{54250731-67CD-43CF-92E1-54A09867DF23}" srcOrd="1" destOrd="0" presId="urn:microsoft.com/office/officeart/2018/2/layout/IconVerticalSolidList"/>
    <dgm:cxn modelId="{3F165706-0F9E-4E34-984D-1A2F2A6806A2}" type="presParOf" srcId="{50B180E8-C04E-4D66-8E88-65B793D4B03C}" destId="{296FF795-2932-463D-8E23-BCF5A8951909}" srcOrd="2" destOrd="0" presId="urn:microsoft.com/office/officeart/2018/2/layout/IconVerticalSolidList"/>
    <dgm:cxn modelId="{C4CEE58F-3454-4877-8E2F-941CABC46CEF}" type="presParOf" srcId="{50B180E8-C04E-4D66-8E88-65B793D4B03C}" destId="{029C062F-43D8-4F8D-BB56-1EA9DD134E3F}" srcOrd="3" destOrd="0" presId="urn:microsoft.com/office/officeart/2018/2/layout/IconVerticalSolidList"/>
    <dgm:cxn modelId="{83C13FE4-F700-4869-B951-EDBB54535CBD}" type="presParOf" srcId="{C7705522-6BF0-4349-91CE-92603AED7314}" destId="{EFBA892D-59CD-4B21-AB00-F9906CD1A9C9}" srcOrd="3" destOrd="0" presId="urn:microsoft.com/office/officeart/2018/2/layout/IconVerticalSolidList"/>
    <dgm:cxn modelId="{D7E1A3AC-CCF6-48C0-B9B9-9B9FB84C6BEA}" type="presParOf" srcId="{C7705522-6BF0-4349-91CE-92603AED7314}" destId="{C01ABA4C-ADF1-4175-AE25-5E221178BC2A}" srcOrd="4" destOrd="0" presId="urn:microsoft.com/office/officeart/2018/2/layout/IconVerticalSolidList"/>
    <dgm:cxn modelId="{CC39AF6E-1BD2-4F48-8186-57FF777E9AEE}" type="presParOf" srcId="{C01ABA4C-ADF1-4175-AE25-5E221178BC2A}" destId="{E3CC0A05-BD3B-444C-A8B8-3B9D56977C9E}" srcOrd="0" destOrd="0" presId="urn:microsoft.com/office/officeart/2018/2/layout/IconVerticalSolidList"/>
    <dgm:cxn modelId="{94AED062-1875-46CE-8AF9-8C0C7540BB26}" type="presParOf" srcId="{C01ABA4C-ADF1-4175-AE25-5E221178BC2A}" destId="{5050D7A7-BA4C-4E1C-BB75-8B62774F130C}" srcOrd="1" destOrd="0" presId="urn:microsoft.com/office/officeart/2018/2/layout/IconVerticalSolidList"/>
    <dgm:cxn modelId="{8233578E-520C-4A2C-88A5-BECC9C6684E3}" type="presParOf" srcId="{C01ABA4C-ADF1-4175-AE25-5E221178BC2A}" destId="{DB488A02-77DB-4E28-9B1F-A72B8B7A318D}" srcOrd="2" destOrd="0" presId="urn:microsoft.com/office/officeart/2018/2/layout/IconVerticalSolidList"/>
    <dgm:cxn modelId="{CC9B41F1-EBA6-414D-8EA7-FAC6B9427FA2}" type="presParOf" srcId="{C01ABA4C-ADF1-4175-AE25-5E221178BC2A}" destId="{FB1FC00E-41C1-46A1-9618-9F3DD40E270C}" srcOrd="3" destOrd="0" presId="urn:microsoft.com/office/officeart/2018/2/layout/IconVerticalSolidList"/>
    <dgm:cxn modelId="{8A087525-6878-4EB6-A61B-3541F77332D3}" type="presParOf" srcId="{C7705522-6BF0-4349-91CE-92603AED7314}" destId="{49A0EF68-A3A2-4844-9A24-CB4C11D5A8F1}" srcOrd="5" destOrd="0" presId="urn:microsoft.com/office/officeart/2018/2/layout/IconVerticalSolidList"/>
    <dgm:cxn modelId="{3DF443FA-B1AC-4060-A98E-B92CDEC27305}" type="presParOf" srcId="{C7705522-6BF0-4349-91CE-92603AED7314}" destId="{E0998223-6A9D-4CEE-8EA8-AE221495E289}" srcOrd="6" destOrd="0" presId="urn:microsoft.com/office/officeart/2018/2/layout/IconVerticalSolidList"/>
    <dgm:cxn modelId="{2B40FB16-6D02-4B9E-941B-21306348F80F}" type="presParOf" srcId="{E0998223-6A9D-4CEE-8EA8-AE221495E289}" destId="{F62C76D3-C30A-46FB-BA6B-E88E266AE967}" srcOrd="0" destOrd="0" presId="urn:microsoft.com/office/officeart/2018/2/layout/IconVerticalSolidList"/>
    <dgm:cxn modelId="{86BDA2BA-FBA3-4958-8917-672809E90EC5}" type="presParOf" srcId="{E0998223-6A9D-4CEE-8EA8-AE221495E289}" destId="{BB70BBF0-EF90-4028-9537-697BEBA6432D}" srcOrd="1" destOrd="0" presId="urn:microsoft.com/office/officeart/2018/2/layout/IconVerticalSolidList"/>
    <dgm:cxn modelId="{78F3E892-2985-43C6-8BCC-327858B5D338}" type="presParOf" srcId="{E0998223-6A9D-4CEE-8EA8-AE221495E289}" destId="{CACB846B-D1E9-4630-9D03-4465DE9419A0}" srcOrd="2" destOrd="0" presId="urn:microsoft.com/office/officeart/2018/2/layout/IconVerticalSolidList"/>
    <dgm:cxn modelId="{BF4C22F3-2B90-4532-AF40-ED66727F3E76}" type="presParOf" srcId="{E0998223-6A9D-4CEE-8EA8-AE221495E289}" destId="{287B90B1-3DFF-450C-B563-F62571A7F83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46AC3D-5E4D-4244-AB47-5BBCB7050670}"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A74752E6-FFBF-4A45-AFF8-BCD17ABA6850}">
      <dgm:prSet phldrT="[Tekst]"/>
      <dgm:spPr/>
      <dgm:t>
        <a:bodyPr/>
        <a:lstStyle/>
        <a:p>
          <a:r>
            <a:rPr lang="da-DK"/>
            <a:t>Projektforslag</a:t>
          </a:r>
          <a:endParaRPr lang="en-US"/>
        </a:p>
      </dgm:t>
    </dgm:pt>
    <dgm:pt modelId="{365F9F9E-5A19-42C7-8560-8D078C156464}" type="parTrans" cxnId="{DF806EFF-8F5C-4B8F-9D0A-D6ADECE393A9}">
      <dgm:prSet/>
      <dgm:spPr/>
      <dgm:t>
        <a:bodyPr/>
        <a:lstStyle/>
        <a:p>
          <a:endParaRPr lang="en-US"/>
        </a:p>
      </dgm:t>
    </dgm:pt>
    <dgm:pt modelId="{C24E5E5F-637C-4F1C-85AA-31AB1C5D17B4}" type="sibTrans" cxnId="{DF806EFF-8F5C-4B8F-9D0A-D6ADECE393A9}">
      <dgm:prSet/>
      <dgm:spPr/>
      <dgm:t>
        <a:bodyPr/>
        <a:lstStyle/>
        <a:p>
          <a:endParaRPr lang="en-US"/>
        </a:p>
      </dgm:t>
    </dgm:pt>
    <dgm:pt modelId="{DCA56521-640F-4415-A070-952C86416DF5}">
      <dgm:prSet phldrT="[Tekst]"/>
      <dgm:spPr/>
      <dgm:t>
        <a:bodyPr/>
        <a:lstStyle/>
        <a:p>
          <a:r>
            <a:rPr lang="da-DK"/>
            <a:t>Tilslutning</a:t>
          </a:r>
          <a:endParaRPr lang="en-US"/>
        </a:p>
      </dgm:t>
    </dgm:pt>
    <dgm:pt modelId="{EAC9B0EE-CC71-4B24-82D1-9CF08DC48A4B}" type="parTrans" cxnId="{C3F8D803-2A22-4221-B03E-FB8C4D4BCA43}">
      <dgm:prSet/>
      <dgm:spPr/>
      <dgm:t>
        <a:bodyPr/>
        <a:lstStyle/>
        <a:p>
          <a:endParaRPr lang="en-US"/>
        </a:p>
      </dgm:t>
    </dgm:pt>
    <dgm:pt modelId="{37E89AA6-8C17-4EC1-AC5B-02E2116A533F}" type="sibTrans" cxnId="{C3F8D803-2A22-4221-B03E-FB8C4D4BCA43}">
      <dgm:prSet/>
      <dgm:spPr/>
      <dgm:t>
        <a:bodyPr/>
        <a:lstStyle/>
        <a:p>
          <a:endParaRPr lang="en-US"/>
        </a:p>
      </dgm:t>
    </dgm:pt>
    <dgm:pt modelId="{BCAAF8D4-265F-470A-8B27-C9302A1ACB64}">
      <dgm:prSet phldrT="[Tekst]"/>
      <dgm:spPr/>
      <dgm:t>
        <a:bodyPr/>
        <a:lstStyle/>
        <a:p>
          <a:r>
            <a:rPr lang="da-DK"/>
            <a:t>Budget</a:t>
          </a:r>
          <a:endParaRPr lang="en-US"/>
        </a:p>
      </dgm:t>
    </dgm:pt>
    <dgm:pt modelId="{55C8F531-104E-468C-8996-761E728FF187}" type="parTrans" cxnId="{E6C4F4C0-9C78-4F89-A7FB-84097BC328F1}">
      <dgm:prSet/>
      <dgm:spPr/>
      <dgm:t>
        <a:bodyPr/>
        <a:lstStyle/>
        <a:p>
          <a:endParaRPr lang="en-US"/>
        </a:p>
      </dgm:t>
    </dgm:pt>
    <dgm:pt modelId="{6F98B9D4-A8C2-4ACC-A946-39273CE87788}" type="sibTrans" cxnId="{E6C4F4C0-9C78-4F89-A7FB-84097BC328F1}">
      <dgm:prSet/>
      <dgm:spPr/>
      <dgm:t>
        <a:bodyPr/>
        <a:lstStyle/>
        <a:p>
          <a:endParaRPr lang="en-US"/>
        </a:p>
      </dgm:t>
    </dgm:pt>
    <dgm:pt modelId="{B8F7EF40-3D8A-4201-BA81-CDDB3909D00C}">
      <dgm:prSet phldrT="[Tekst]"/>
      <dgm:spPr/>
      <dgm:t>
        <a:bodyPr/>
        <a:lstStyle/>
        <a:p>
          <a:r>
            <a:rPr lang="da-DK"/>
            <a:t>Godkendelse og Kommunekredit</a:t>
          </a:r>
          <a:endParaRPr lang="en-US"/>
        </a:p>
      </dgm:t>
    </dgm:pt>
    <dgm:pt modelId="{7C542949-8DB5-470E-9E32-F1C68D99D86F}" type="parTrans" cxnId="{07F0AE12-DFFF-4698-B4C3-348E8BC37F9F}">
      <dgm:prSet/>
      <dgm:spPr/>
      <dgm:t>
        <a:bodyPr/>
        <a:lstStyle/>
        <a:p>
          <a:endParaRPr lang="en-US"/>
        </a:p>
      </dgm:t>
    </dgm:pt>
    <dgm:pt modelId="{819A38F5-C4AD-4073-81EF-F8B3578D0EB0}" type="sibTrans" cxnId="{07F0AE12-DFFF-4698-B4C3-348E8BC37F9F}">
      <dgm:prSet/>
      <dgm:spPr/>
      <dgm:t>
        <a:bodyPr/>
        <a:lstStyle/>
        <a:p>
          <a:endParaRPr lang="en-US"/>
        </a:p>
      </dgm:t>
    </dgm:pt>
    <dgm:pt modelId="{05E6DCCC-92AF-46D8-8AA7-E4572B063777}" type="pres">
      <dgm:prSet presAssocID="{3A46AC3D-5E4D-4244-AB47-5BBCB7050670}" presName="Name0" presStyleCnt="0">
        <dgm:presLayoutVars>
          <dgm:chMax val="4"/>
          <dgm:resizeHandles val="exact"/>
        </dgm:presLayoutVars>
      </dgm:prSet>
      <dgm:spPr/>
    </dgm:pt>
    <dgm:pt modelId="{8C339E5C-1EC7-4F33-B3DF-9997BFF07EF2}" type="pres">
      <dgm:prSet presAssocID="{3A46AC3D-5E4D-4244-AB47-5BBCB7050670}" presName="ellipse" presStyleLbl="trBgShp" presStyleIdx="0" presStyleCnt="1" custScaleX="98374" custScaleY="102215"/>
      <dgm:spPr/>
    </dgm:pt>
    <dgm:pt modelId="{D4DD8381-5140-4902-BA90-ABAE6FF7E6E0}" type="pres">
      <dgm:prSet presAssocID="{3A46AC3D-5E4D-4244-AB47-5BBCB7050670}" presName="arrow1" presStyleLbl="fgShp" presStyleIdx="0" presStyleCnt="1"/>
      <dgm:spPr/>
    </dgm:pt>
    <dgm:pt modelId="{6E6664CB-8D23-4079-8826-F9CEED193E77}" type="pres">
      <dgm:prSet presAssocID="{3A46AC3D-5E4D-4244-AB47-5BBCB7050670}" presName="rectangle" presStyleLbl="revTx" presStyleIdx="0" presStyleCnt="1">
        <dgm:presLayoutVars>
          <dgm:bulletEnabled val="1"/>
        </dgm:presLayoutVars>
      </dgm:prSet>
      <dgm:spPr>
        <a:prstGeom prst="roundRect">
          <a:avLst/>
        </a:prstGeom>
      </dgm:spPr>
    </dgm:pt>
    <dgm:pt modelId="{66D1B286-0497-4606-8455-4AC6D7302677}" type="pres">
      <dgm:prSet presAssocID="{DCA56521-640F-4415-A070-952C86416DF5}" presName="item1" presStyleLbl="node1" presStyleIdx="0" presStyleCnt="3">
        <dgm:presLayoutVars>
          <dgm:bulletEnabled val="1"/>
        </dgm:presLayoutVars>
      </dgm:prSet>
      <dgm:spPr/>
    </dgm:pt>
    <dgm:pt modelId="{5A64ACFE-5A43-4040-9701-FA7A1BA068F7}" type="pres">
      <dgm:prSet presAssocID="{BCAAF8D4-265F-470A-8B27-C9302A1ACB64}" presName="item2" presStyleLbl="node1" presStyleIdx="1" presStyleCnt="3">
        <dgm:presLayoutVars>
          <dgm:bulletEnabled val="1"/>
        </dgm:presLayoutVars>
      </dgm:prSet>
      <dgm:spPr/>
    </dgm:pt>
    <dgm:pt modelId="{CCD22441-6BC5-49C8-840A-DBFC99AD31E3}" type="pres">
      <dgm:prSet presAssocID="{B8F7EF40-3D8A-4201-BA81-CDDB3909D00C}" presName="item3" presStyleLbl="node1" presStyleIdx="2" presStyleCnt="3">
        <dgm:presLayoutVars>
          <dgm:bulletEnabled val="1"/>
        </dgm:presLayoutVars>
      </dgm:prSet>
      <dgm:spPr/>
    </dgm:pt>
    <dgm:pt modelId="{89E3FC87-872D-449B-A951-917AB1E3F350}" type="pres">
      <dgm:prSet presAssocID="{3A46AC3D-5E4D-4244-AB47-5BBCB7050670}" presName="funnel" presStyleLbl="trAlignAcc1" presStyleIdx="0" presStyleCnt="1" custLinFactNeighborX="-1058" custLinFactNeighborY="799"/>
      <dgm:spPr/>
    </dgm:pt>
  </dgm:ptLst>
  <dgm:cxnLst>
    <dgm:cxn modelId="{C3F8D803-2A22-4221-B03E-FB8C4D4BCA43}" srcId="{3A46AC3D-5E4D-4244-AB47-5BBCB7050670}" destId="{DCA56521-640F-4415-A070-952C86416DF5}" srcOrd="1" destOrd="0" parTransId="{EAC9B0EE-CC71-4B24-82D1-9CF08DC48A4B}" sibTransId="{37E89AA6-8C17-4EC1-AC5B-02E2116A533F}"/>
    <dgm:cxn modelId="{AD5FCD0E-D3E7-4754-B994-149620A3ACCE}" type="presOf" srcId="{3A46AC3D-5E4D-4244-AB47-5BBCB7050670}" destId="{05E6DCCC-92AF-46D8-8AA7-E4572B063777}" srcOrd="0" destOrd="0" presId="urn:microsoft.com/office/officeart/2005/8/layout/funnel1"/>
    <dgm:cxn modelId="{07F0AE12-DFFF-4698-B4C3-348E8BC37F9F}" srcId="{3A46AC3D-5E4D-4244-AB47-5BBCB7050670}" destId="{B8F7EF40-3D8A-4201-BA81-CDDB3909D00C}" srcOrd="3" destOrd="0" parTransId="{7C542949-8DB5-470E-9E32-F1C68D99D86F}" sibTransId="{819A38F5-C4AD-4073-81EF-F8B3578D0EB0}"/>
    <dgm:cxn modelId="{D034D37A-0B94-49CB-92CA-09498CC029A5}" type="presOf" srcId="{B8F7EF40-3D8A-4201-BA81-CDDB3909D00C}" destId="{6E6664CB-8D23-4079-8826-F9CEED193E77}" srcOrd="0" destOrd="0" presId="urn:microsoft.com/office/officeart/2005/8/layout/funnel1"/>
    <dgm:cxn modelId="{BE63C489-2E3E-45B5-A439-BC565544910E}" type="presOf" srcId="{BCAAF8D4-265F-470A-8B27-C9302A1ACB64}" destId="{66D1B286-0497-4606-8455-4AC6D7302677}" srcOrd="0" destOrd="0" presId="urn:microsoft.com/office/officeart/2005/8/layout/funnel1"/>
    <dgm:cxn modelId="{350834A5-FDC8-4343-9BD3-E4CA14405B85}" type="presOf" srcId="{DCA56521-640F-4415-A070-952C86416DF5}" destId="{5A64ACFE-5A43-4040-9701-FA7A1BA068F7}" srcOrd="0" destOrd="0" presId="urn:microsoft.com/office/officeart/2005/8/layout/funnel1"/>
    <dgm:cxn modelId="{E6C4F4C0-9C78-4F89-A7FB-84097BC328F1}" srcId="{3A46AC3D-5E4D-4244-AB47-5BBCB7050670}" destId="{BCAAF8D4-265F-470A-8B27-C9302A1ACB64}" srcOrd="2" destOrd="0" parTransId="{55C8F531-104E-468C-8996-761E728FF187}" sibTransId="{6F98B9D4-A8C2-4ACC-A946-39273CE87788}"/>
    <dgm:cxn modelId="{9BFCC4C7-2B8C-4BC6-96CA-0431614989F5}" type="presOf" srcId="{A74752E6-FFBF-4A45-AFF8-BCD17ABA6850}" destId="{CCD22441-6BC5-49C8-840A-DBFC99AD31E3}" srcOrd="0" destOrd="0" presId="urn:microsoft.com/office/officeart/2005/8/layout/funnel1"/>
    <dgm:cxn modelId="{DF806EFF-8F5C-4B8F-9D0A-D6ADECE393A9}" srcId="{3A46AC3D-5E4D-4244-AB47-5BBCB7050670}" destId="{A74752E6-FFBF-4A45-AFF8-BCD17ABA6850}" srcOrd="0" destOrd="0" parTransId="{365F9F9E-5A19-42C7-8560-8D078C156464}" sibTransId="{C24E5E5F-637C-4F1C-85AA-31AB1C5D17B4}"/>
    <dgm:cxn modelId="{B2C9DB08-AD4D-4F1F-BBF1-0169B369F08C}" type="presParOf" srcId="{05E6DCCC-92AF-46D8-8AA7-E4572B063777}" destId="{8C339E5C-1EC7-4F33-B3DF-9997BFF07EF2}" srcOrd="0" destOrd="0" presId="urn:microsoft.com/office/officeart/2005/8/layout/funnel1"/>
    <dgm:cxn modelId="{84694C6A-421E-4E7F-8B82-74A04BD92168}" type="presParOf" srcId="{05E6DCCC-92AF-46D8-8AA7-E4572B063777}" destId="{D4DD8381-5140-4902-BA90-ABAE6FF7E6E0}" srcOrd="1" destOrd="0" presId="urn:microsoft.com/office/officeart/2005/8/layout/funnel1"/>
    <dgm:cxn modelId="{1438D420-934A-4ADF-8E00-5330FDD0DED7}" type="presParOf" srcId="{05E6DCCC-92AF-46D8-8AA7-E4572B063777}" destId="{6E6664CB-8D23-4079-8826-F9CEED193E77}" srcOrd="2" destOrd="0" presId="urn:microsoft.com/office/officeart/2005/8/layout/funnel1"/>
    <dgm:cxn modelId="{CD85A416-E370-4630-B7EC-B9DB79EAE544}" type="presParOf" srcId="{05E6DCCC-92AF-46D8-8AA7-E4572B063777}" destId="{66D1B286-0497-4606-8455-4AC6D7302677}" srcOrd="3" destOrd="0" presId="urn:microsoft.com/office/officeart/2005/8/layout/funnel1"/>
    <dgm:cxn modelId="{56E1315A-29E5-45E8-A8F0-3D35A896660D}" type="presParOf" srcId="{05E6DCCC-92AF-46D8-8AA7-E4572B063777}" destId="{5A64ACFE-5A43-4040-9701-FA7A1BA068F7}" srcOrd="4" destOrd="0" presId="urn:microsoft.com/office/officeart/2005/8/layout/funnel1"/>
    <dgm:cxn modelId="{A33033B9-0699-4968-8BB2-51B975052C4F}" type="presParOf" srcId="{05E6DCCC-92AF-46D8-8AA7-E4572B063777}" destId="{CCD22441-6BC5-49C8-840A-DBFC99AD31E3}" srcOrd="5" destOrd="0" presId="urn:microsoft.com/office/officeart/2005/8/layout/funnel1"/>
    <dgm:cxn modelId="{ACF87270-5C2E-4F4B-9F6E-712280F0CDB0}" type="presParOf" srcId="{05E6DCCC-92AF-46D8-8AA7-E4572B063777}" destId="{89E3FC87-872D-449B-A951-917AB1E3F35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FE0E3C-4713-4D01-AE35-5E6AD6505A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750E946-BD0C-45B5-BA69-851BF95E1097}">
      <dgm:prSet/>
      <dgm:spPr/>
      <dgm:t>
        <a:bodyPr/>
        <a:lstStyle/>
        <a:p>
          <a:pPr>
            <a:lnSpc>
              <a:spcPct val="100000"/>
            </a:lnSpc>
          </a:pPr>
          <a:r>
            <a:rPr lang="da-DK"/>
            <a:t>Kostægte tariffer</a:t>
          </a:r>
        </a:p>
      </dgm:t>
    </dgm:pt>
    <dgm:pt modelId="{36073B43-258A-412B-A11C-D26D16254708}" type="parTrans" cxnId="{08D854CD-A2AB-4C13-BACE-A0F692B1BF0F}">
      <dgm:prSet/>
      <dgm:spPr/>
      <dgm:t>
        <a:bodyPr/>
        <a:lstStyle/>
        <a:p>
          <a:endParaRPr lang="da-DK"/>
        </a:p>
      </dgm:t>
    </dgm:pt>
    <dgm:pt modelId="{47164C3E-76AA-4C28-9F50-CE4B0ABFDA64}" type="sibTrans" cxnId="{08D854CD-A2AB-4C13-BACE-A0F692B1BF0F}">
      <dgm:prSet/>
      <dgm:spPr/>
      <dgm:t>
        <a:bodyPr/>
        <a:lstStyle/>
        <a:p>
          <a:endParaRPr lang="da-DK"/>
        </a:p>
      </dgm:t>
    </dgm:pt>
    <dgm:pt modelId="{63E7A7B2-61DD-448C-A865-038CAC4A540D}">
      <dgm:prSet/>
      <dgm:spPr/>
      <dgm:t>
        <a:bodyPr/>
        <a:lstStyle/>
        <a:p>
          <a:pPr>
            <a:lnSpc>
              <a:spcPct val="100000"/>
            </a:lnSpc>
          </a:pPr>
          <a:r>
            <a:rPr lang="da-DK"/>
            <a:t>Nødvendige omkostninger</a:t>
          </a:r>
        </a:p>
      </dgm:t>
    </dgm:pt>
    <dgm:pt modelId="{1E7A903D-A052-4851-8A36-521E56CDCE42}" type="parTrans" cxnId="{E52E88DA-3851-4153-BDA4-AE1919D42DC9}">
      <dgm:prSet/>
      <dgm:spPr/>
      <dgm:t>
        <a:bodyPr/>
        <a:lstStyle/>
        <a:p>
          <a:endParaRPr lang="da-DK"/>
        </a:p>
      </dgm:t>
    </dgm:pt>
    <dgm:pt modelId="{747F9319-E74D-4B78-9B8A-393B00729C60}" type="sibTrans" cxnId="{E52E88DA-3851-4153-BDA4-AE1919D42DC9}">
      <dgm:prSet/>
      <dgm:spPr/>
      <dgm:t>
        <a:bodyPr/>
        <a:lstStyle/>
        <a:p>
          <a:endParaRPr lang="da-DK"/>
        </a:p>
      </dgm:t>
    </dgm:pt>
    <dgm:pt modelId="{0D58FCFA-C94F-4F33-B488-3E2A5F92184E}">
      <dgm:prSet/>
      <dgm:spPr/>
      <dgm:t>
        <a:bodyPr/>
        <a:lstStyle/>
        <a:p>
          <a:pPr>
            <a:lnSpc>
              <a:spcPct val="100000"/>
            </a:lnSpc>
          </a:pPr>
          <a:r>
            <a:rPr lang="da-DK"/>
            <a:t>Indberetning til forsyningstilsynet</a:t>
          </a:r>
        </a:p>
      </dgm:t>
    </dgm:pt>
    <dgm:pt modelId="{8F13CEAC-DBD3-451C-A3A6-6A2FBCB58186}" type="parTrans" cxnId="{03B81EB0-7E37-43C7-A92D-E99E045A7717}">
      <dgm:prSet/>
      <dgm:spPr/>
      <dgm:t>
        <a:bodyPr/>
        <a:lstStyle/>
        <a:p>
          <a:endParaRPr lang="da-DK"/>
        </a:p>
      </dgm:t>
    </dgm:pt>
    <dgm:pt modelId="{0B808757-0054-43FE-991E-070B733EDFF9}" type="sibTrans" cxnId="{03B81EB0-7E37-43C7-A92D-E99E045A7717}">
      <dgm:prSet/>
      <dgm:spPr/>
      <dgm:t>
        <a:bodyPr/>
        <a:lstStyle/>
        <a:p>
          <a:endParaRPr lang="da-DK"/>
        </a:p>
      </dgm:t>
    </dgm:pt>
    <dgm:pt modelId="{C7705522-6BF0-4349-91CE-92603AED7314}" type="pres">
      <dgm:prSet presAssocID="{BBFE0E3C-4713-4D01-AE35-5E6AD6505A24}" presName="root" presStyleCnt="0">
        <dgm:presLayoutVars>
          <dgm:dir/>
          <dgm:resizeHandles val="exact"/>
        </dgm:presLayoutVars>
      </dgm:prSet>
      <dgm:spPr/>
    </dgm:pt>
    <dgm:pt modelId="{D3F4174B-6ABF-458F-AA3D-99FC46C184A9}" type="pres">
      <dgm:prSet presAssocID="{9750E946-BD0C-45B5-BA69-851BF95E1097}" presName="compNode" presStyleCnt="0"/>
      <dgm:spPr/>
    </dgm:pt>
    <dgm:pt modelId="{AD92AADC-C128-4D74-B6F6-7503F663EA09}" type="pres">
      <dgm:prSet presAssocID="{9750E946-BD0C-45B5-BA69-851BF95E1097}" presName="bgRect" presStyleLbl="bgShp" presStyleIdx="0" presStyleCnt="3"/>
      <dgm:spPr/>
    </dgm:pt>
    <dgm:pt modelId="{90F8C67A-FF5E-4159-9307-F6337106519B}" type="pres">
      <dgm:prSet presAssocID="{9750E946-BD0C-45B5-BA69-851BF95E109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us med massiv udfyldning"/>
        </a:ext>
      </dgm:extLst>
    </dgm:pt>
    <dgm:pt modelId="{3C1CA3C1-BDB8-4CE1-883E-DB9137B392CB}" type="pres">
      <dgm:prSet presAssocID="{9750E946-BD0C-45B5-BA69-851BF95E1097}" presName="spaceRect" presStyleCnt="0"/>
      <dgm:spPr/>
    </dgm:pt>
    <dgm:pt modelId="{E0A7FC29-9279-48BF-85D8-1E5604B5E730}" type="pres">
      <dgm:prSet presAssocID="{9750E946-BD0C-45B5-BA69-851BF95E1097}" presName="parTx" presStyleLbl="revTx" presStyleIdx="0" presStyleCnt="3">
        <dgm:presLayoutVars>
          <dgm:chMax val="0"/>
          <dgm:chPref val="0"/>
        </dgm:presLayoutVars>
      </dgm:prSet>
      <dgm:spPr/>
    </dgm:pt>
    <dgm:pt modelId="{A6DB7E2B-EDB6-4B6B-9B7B-0ED6172994D5}" type="pres">
      <dgm:prSet presAssocID="{47164C3E-76AA-4C28-9F50-CE4B0ABFDA64}" presName="sibTrans" presStyleCnt="0"/>
      <dgm:spPr/>
    </dgm:pt>
    <dgm:pt modelId="{32CCD2B0-2B68-4BBD-AEBF-BD80C709B401}" type="pres">
      <dgm:prSet presAssocID="{63E7A7B2-61DD-448C-A865-038CAC4A540D}" presName="compNode" presStyleCnt="0"/>
      <dgm:spPr/>
    </dgm:pt>
    <dgm:pt modelId="{973FFB1F-7DE2-4320-AAFB-FC99AEFA7621}" type="pres">
      <dgm:prSet presAssocID="{63E7A7B2-61DD-448C-A865-038CAC4A540D}" presName="bgRect" presStyleLbl="bgShp" presStyleIdx="1" presStyleCnt="3"/>
      <dgm:spPr/>
    </dgm:pt>
    <dgm:pt modelId="{F64C2650-E0FE-4C18-BE7D-5881BDD48874}" type="pres">
      <dgm:prSet presAssocID="{63E7A7B2-61DD-448C-A865-038CAC4A54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gen kørsel med massiv udfyldning"/>
        </a:ext>
      </dgm:extLst>
    </dgm:pt>
    <dgm:pt modelId="{356E9DE5-9D09-4930-9428-ADAA845A6BEE}" type="pres">
      <dgm:prSet presAssocID="{63E7A7B2-61DD-448C-A865-038CAC4A540D}" presName="spaceRect" presStyleCnt="0"/>
      <dgm:spPr/>
    </dgm:pt>
    <dgm:pt modelId="{55E19DAB-5923-471A-A715-157AE4B216F1}" type="pres">
      <dgm:prSet presAssocID="{63E7A7B2-61DD-448C-A865-038CAC4A540D}" presName="parTx" presStyleLbl="revTx" presStyleIdx="1" presStyleCnt="3">
        <dgm:presLayoutVars>
          <dgm:chMax val="0"/>
          <dgm:chPref val="0"/>
        </dgm:presLayoutVars>
      </dgm:prSet>
      <dgm:spPr/>
    </dgm:pt>
    <dgm:pt modelId="{9433FC76-032F-4424-8A7B-BAD8B6602F9F}" type="pres">
      <dgm:prSet presAssocID="{747F9319-E74D-4B78-9B8A-393B00729C60}" presName="sibTrans" presStyleCnt="0"/>
      <dgm:spPr/>
    </dgm:pt>
    <dgm:pt modelId="{2146A3C2-C409-4001-8325-03136A621B7C}" type="pres">
      <dgm:prSet presAssocID="{0D58FCFA-C94F-4F33-B488-3E2A5F92184E}" presName="compNode" presStyleCnt="0"/>
      <dgm:spPr/>
    </dgm:pt>
    <dgm:pt modelId="{E1409482-3891-4311-B662-D76368945B11}" type="pres">
      <dgm:prSet presAssocID="{0D58FCFA-C94F-4F33-B488-3E2A5F92184E}" presName="bgRect" presStyleLbl="bgShp" presStyleIdx="2" presStyleCnt="3"/>
      <dgm:spPr/>
    </dgm:pt>
    <dgm:pt modelId="{B9BB936E-8F40-404B-8757-AF28627F994C}" type="pres">
      <dgm:prSet presAssocID="{0D58FCFA-C94F-4F33-B488-3E2A5F9218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mstol kontur"/>
        </a:ext>
      </dgm:extLst>
    </dgm:pt>
    <dgm:pt modelId="{5C203856-687C-4303-9904-739138F88E49}" type="pres">
      <dgm:prSet presAssocID="{0D58FCFA-C94F-4F33-B488-3E2A5F92184E}" presName="spaceRect" presStyleCnt="0"/>
      <dgm:spPr/>
    </dgm:pt>
    <dgm:pt modelId="{A3602AA3-31E5-41E5-8407-840C17182343}" type="pres">
      <dgm:prSet presAssocID="{0D58FCFA-C94F-4F33-B488-3E2A5F92184E}" presName="parTx" presStyleLbl="revTx" presStyleIdx="2" presStyleCnt="3">
        <dgm:presLayoutVars>
          <dgm:chMax val="0"/>
          <dgm:chPref val="0"/>
        </dgm:presLayoutVars>
      </dgm:prSet>
      <dgm:spPr/>
    </dgm:pt>
  </dgm:ptLst>
  <dgm:cxnLst>
    <dgm:cxn modelId="{50335557-29E8-4293-8411-1637964F4C77}" type="presOf" srcId="{9750E946-BD0C-45B5-BA69-851BF95E1097}" destId="{E0A7FC29-9279-48BF-85D8-1E5604B5E730}" srcOrd="0" destOrd="0" presId="urn:microsoft.com/office/officeart/2018/2/layout/IconVerticalSolidList"/>
    <dgm:cxn modelId="{03B81EB0-7E37-43C7-A92D-E99E045A7717}" srcId="{BBFE0E3C-4713-4D01-AE35-5E6AD6505A24}" destId="{0D58FCFA-C94F-4F33-B488-3E2A5F92184E}" srcOrd="2" destOrd="0" parTransId="{8F13CEAC-DBD3-451C-A3A6-6A2FBCB58186}" sibTransId="{0B808757-0054-43FE-991E-070B733EDFF9}"/>
    <dgm:cxn modelId="{5B30A9B2-03D0-4D20-BC12-D2F016792F0C}" type="presOf" srcId="{0D58FCFA-C94F-4F33-B488-3E2A5F92184E}" destId="{A3602AA3-31E5-41E5-8407-840C17182343}" srcOrd="0" destOrd="0" presId="urn:microsoft.com/office/officeart/2018/2/layout/IconVerticalSolidList"/>
    <dgm:cxn modelId="{8F1D88C3-94DB-4ADB-84B7-879F83D9F858}" type="presOf" srcId="{BBFE0E3C-4713-4D01-AE35-5E6AD6505A24}" destId="{C7705522-6BF0-4349-91CE-92603AED7314}" srcOrd="0" destOrd="0" presId="urn:microsoft.com/office/officeart/2018/2/layout/IconVerticalSolidList"/>
    <dgm:cxn modelId="{08D854CD-A2AB-4C13-BACE-A0F692B1BF0F}" srcId="{BBFE0E3C-4713-4D01-AE35-5E6AD6505A24}" destId="{9750E946-BD0C-45B5-BA69-851BF95E1097}" srcOrd="0" destOrd="0" parTransId="{36073B43-258A-412B-A11C-D26D16254708}" sibTransId="{47164C3E-76AA-4C28-9F50-CE4B0ABFDA64}"/>
    <dgm:cxn modelId="{E52E88DA-3851-4153-BDA4-AE1919D42DC9}" srcId="{BBFE0E3C-4713-4D01-AE35-5E6AD6505A24}" destId="{63E7A7B2-61DD-448C-A865-038CAC4A540D}" srcOrd="1" destOrd="0" parTransId="{1E7A903D-A052-4851-8A36-521E56CDCE42}" sibTransId="{747F9319-E74D-4B78-9B8A-393B00729C60}"/>
    <dgm:cxn modelId="{6ACF63F1-99FC-4ABD-9EB3-28113072C1A5}" type="presOf" srcId="{63E7A7B2-61DD-448C-A865-038CAC4A540D}" destId="{55E19DAB-5923-471A-A715-157AE4B216F1}" srcOrd="0" destOrd="0" presId="urn:microsoft.com/office/officeart/2018/2/layout/IconVerticalSolidList"/>
    <dgm:cxn modelId="{9EE8BA63-4D6E-478E-87FF-6FBD731DB61B}" type="presParOf" srcId="{C7705522-6BF0-4349-91CE-92603AED7314}" destId="{D3F4174B-6ABF-458F-AA3D-99FC46C184A9}" srcOrd="0" destOrd="0" presId="urn:microsoft.com/office/officeart/2018/2/layout/IconVerticalSolidList"/>
    <dgm:cxn modelId="{989CFA62-A57B-4EE9-9FE8-5906B42F888D}" type="presParOf" srcId="{D3F4174B-6ABF-458F-AA3D-99FC46C184A9}" destId="{AD92AADC-C128-4D74-B6F6-7503F663EA09}" srcOrd="0" destOrd="0" presId="urn:microsoft.com/office/officeart/2018/2/layout/IconVerticalSolidList"/>
    <dgm:cxn modelId="{1F2A536D-8686-4029-8A00-164B0A6025B6}" type="presParOf" srcId="{D3F4174B-6ABF-458F-AA3D-99FC46C184A9}" destId="{90F8C67A-FF5E-4159-9307-F6337106519B}" srcOrd="1" destOrd="0" presId="urn:microsoft.com/office/officeart/2018/2/layout/IconVerticalSolidList"/>
    <dgm:cxn modelId="{357BE825-9D4F-4364-BEB5-D6648E011D0B}" type="presParOf" srcId="{D3F4174B-6ABF-458F-AA3D-99FC46C184A9}" destId="{3C1CA3C1-BDB8-4CE1-883E-DB9137B392CB}" srcOrd="2" destOrd="0" presId="urn:microsoft.com/office/officeart/2018/2/layout/IconVerticalSolidList"/>
    <dgm:cxn modelId="{6A5A5E6E-9DA7-4C50-80D5-FC0F4BE32EA9}" type="presParOf" srcId="{D3F4174B-6ABF-458F-AA3D-99FC46C184A9}" destId="{E0A7FC29-9279-48BF-85D8-1E5604B5E730}" srcOrd="3" destOrd="0" presId="urn:microsoft.com/office/officeart/2018/2/layout/IconVerticalSolidList"/>
    <dgm:cxn modelId="{2B4E4BB7-F14F-4CA5-AAA5-C2AEAEDE5AF9}" type="presParOf" srcId="{C7705522-6BF0-4349-91CE-92603AED7314}" destId="{A6DB7E2B-EDB6-4B6B-9B7B-0ED6172994D5}" srcOrd="1" destOrd="0" presId="urn:microsoft.com/office/officeart/2018/2/layout/IconVerticalSolidList"/>
    <dgm:cxn modelId="{AC89D963-2CAC-4696-B3DC-E75E61136708}" type="presParOf" srcId="{C7705522-6BF0-4349-91CE-92603AED7314}" destId="{32CCD2B0-2B68-4BBD-AEBF-BD80C709B401}" srcOrd="2" destOrd="0" presId="urn:microsoft.com/office/officeart/2018/2/layout/IconVerticalSolidList"/>
    <dgm:cxn modelId="{004AE535-854F-4619-89D0-8885B000FE73}" type="presParOf" srcId="{32CCD2B0-2B68-4BBD-AEBF-BD80C709B401}" destId="{973FFB1F-7DE2-4320-AAFB-FC99AEFA7621}" srcOrd="0" destOrd="0" presId="urn:microsoft.com/office/officeart/2018/2/layout/IconVerticalSolidList"/>
    <dgm:cxn modelId="{FB000EDC-9E42-4D32-AA87-FCD279FC79CA}" type="presParOf" srcId="{32CCD2B0-2B68-4BBD-AEBF-BD80C709B401}" destId="{F64C2650-E0FE-4C18-BE7D-5881BDD48874}" srcOrd="1" destOrd="0" presId="urn:microsoft.com/office/officeart/2018/2/layout/IconVerticalSolidList"/>
    <dgm:cxn modelId="{038B11DB-5D09-49C4-B32B-FC83DB3F4B92}" type="presParOf" srcId="{32CCD2B0-2B68-4BBD-AEBF-BD80C709B401}" destId="{356E9DE5-9D09-4930-9428-ADAA845A6BEE}" srcOrd="2" destOrd="0" presId="urn:microsoft.com/office/officeart/2018/2/layout/IconVerticalSolidList"/>
    <dgm:cxn modelId="{BFE864B9-184C-4709-A9E0-12D49A3BBD29}" type="presParOf" srcId="{32CCD2B0-2B68-4BBD-AEBF-BD80C709B401}" destId="{55E19DAB-5923-471A-A715-157AE4B216F1}" srcOrd="3" destOrd="0" presId="urn:microsoft.com/office/officeart/2018/2/layout/IconVerticalSolidList"/>
    <dgm:cxn modelId="{339017DA-3018-4389-9173-7E542B24230C}" type="presParOf" srcId="{C7705522-6BF0-4349-91CE-92603AED7314}" destId="{9433FC76-032F-4424-8A7B-BAD8B6602F9F}" srcOrd="3" destOrd="0" presId="urn:microsoft.com/office/officeart/2018/2/layout/IconVerticalSolidList"/>
    <dgm:cxn modelId="{1CBCAB89-44FC-4EC9-9F2E-112C88982B40}" type="presParOf" srcId="{C7705522-6BF0-4349-91CE-92603AED7314}" destId="{2146A3C2-C409-4001-8325-03136A621B7C}" srcOrd="4" destOrd="0" presId="urn:microsoft.com/office/officeart/2018/2/layout/IconVerticalSolidList"/>
    <dgm:cxn modelId="{327AB024-40B3-46CB-9C0A-34C5B5FB26E7}" type="presParOf" srcId="{2146A3C2-C409-4001-8325-03136A621B7C}" destId="{E1409482-3891-4311-B662-D76368945B11}" srcOrd="0" destOrd="0" presId="urn:microsoft.com/office/officeart/2018/2/layout/IconVerticalSolidList"/>
    <dgm:cxn modelId="{6F3316D6-3067-435E-ACE3-DD07CC08F9CC}" type="presParOf" srcId="{2146A3C2-C409-4001-8325-03136A621B7C}" destId="{B9BB936E-8F40-404B-8757-AF28627F994C}" srcOrd="1" destOrd="0" presId="urn:microsoft.com/office/officeart/2018/2/layout/IconVerticalSolidList"/>
    <dgm:cxn modelId="{8163DAB1-74F4-48E3-9BF1-0C144A2D0E5F}" type="presParOf" srcId="{2146A3C2-C409-4001-8325-03136A621B7C}" destId="{5C203856-687C-4303-9904-739138F88E49}" srcOrd="2" destOrd="0" presId="urn:microsoft.com/office/officeart/2018/2/layout/IconVerticalSolidList"/>
    <dgm:cxn modelId="{4844C35A-5FDE-4ADF-B821-AEEC367033A0}" type="presParOf" srcId="{2146A3C2-C409-4001-8325-03136A621B7C}" destId="{A3602AA3-31E5-41E5-8407-840C1718234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FE0E3C-4713-4D01-AE35-5E6AD6505A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3E7A7B2-61DD-448C-A865-038CAC4A540D}">
      <dgm:prSet/>
      <dgm:spPr/>
      <dgm:t>
        <a:bodyPr/>
        <a:lstStyle/>
        <a:p>
          <a:pPr>
            <a:lnSpc>
              <a:spcPct val="100000"/>
            </a:lnSpc>
          </a:pPr>
          <a:r>
            <a:rPr lang="da-DK"/>
            <a:t>Udbud kan være komplekst, hvis i ikke har erfaring, søg rådgivning</a:t>
          </a:r>
        </a:p>
      </dgm:t>
    </dgm:pt>
    <dgm:pt modelId="{1E7A903D-A052-4851-8A36-521E56CDCE42}" type="parTrans" cxnId="{E52E88DA-3851-4153-BDA4-AE1919D42DC9}">
      <dgm:prSet/>
      <dgm:spPr/>
      <dgm:t>
        <a:bodyPr/>
        <a:lstStyle/>
        <a:p>
          <a:endParaRPr lang="da-DK"/>
        </a:p>
      </dgm:t>
    </dgm:pt>
    <dgm:pt modelId="{747F9319-E74D-4B78-9B8A-393B00729C60}" type="sibTrans" cxnId="{E52E88DA-3851-4153-BDA4-AE1919D42DC9}">
      <dgm:prSet/>
      <dgm:spPr/>
      <dgm:t>
        <a:bodyPr/>
        <a:lstStyle/>
        <a:p>
          <a:endParaRPr lang="da-DK"/>
        </a:p>
      </dgm:t>
    </dgm:pt>
    <dgm:pt modelId="{0D58FCFA-C94F-4F33-B488-3E2A5F92184E}">
      <dgm:prSet/>
      <dgm:spPr/>
      <dgm:t>
        <a:bodyPr/>
        <a:lstStyle/>
        <a:p>
          <a:pPr>
            <a:lnSpc>
              <a:spcPct val="100000"/>
            </a:lnSpc>
          </a:pPr>
          <a:r>
            <a:rPr lang="da-DK"/>
            <a:t>Det er ikke jf. gældende regler kun at spørge 1 leverandør som efterfølgende er totalleverandør på projektet</a:t>
          </a:r>
        </a:p>
      </dgm:t>
    </dgm:pt>
    <dgm:pt modelId="{8F13CEAC-DBD3-451C-A3A6-6A2FBCB58186}" type="parTrans" cxnId="{03B81EB0-7E37-43C7-A92D-E99E045A7717}">
      <dgm:prSet/>
      <dgm:spPr/>
      <dgm:t>
        <a:bodyPr/>
        <a:lstStyle/>
        <a:p>
          <a:endParaRPr lang="da-DK"/>
        </a:p>
      </dgm:t>
    </dgm:pt>
    <dgm:pt modelId="{0B808757-0054-43FE-991E-070B733EDFF9}" type="sibTrans" cxnId="{03B81EB0-7E37-43C7-A92D-E99E045A7717}">
      <dgm:prSet/>
      <dgm:spPr/>
      <dgm:t>
        <a:bodyPr/>
        <a:lstStyle/>
        <a:p>
          <a:endParaRPr lang="da-DK"/>
        </a:p>
      </dgm:t>
    </dgm:pt>
    <dgm:pt modelId="{92FFE2F2-DD0D-40CB-9E4F-59DD35B4C950}">
      <dgm:prSet/>
      <dgm:spPr/>
      <dgm:t>
        <a:bodyPr/>
        <a:lstStyle/>
        <a:p>
          <a:pPr>
            <a:lnSpc>
              <a:spcPct val="100000"/>
            </a:lnSpc>
          </a:pPr>
          <a:r>
            <a:rPr lang="da-DK"/>
            <a:t>Det er fjernvarmeselskabets ansvar at udbudsreglerne overholdes!</a:t>
          </a:r>
        </a:p>
      </dgm:t>
    </dgm:pt>
    <dgm:pt modelId="{C555B7EC-DC0B-450F-A89D-EBD634185DA4}" type="parTrans" cxnId="{76F01B30-3FC8-48F3-8B05-2B1513E81494}">
      <dgm:prSet/>
      <dgm:spPr/>
      <dgm:t>
        <a:bodyPr/>
        <a:lstStyle/>
        <a:p>
          <a:endParaRPr lang="da-DK"/>
        </a:p>
      </dgm:t>
    </dgm:pt>
    <dgm:pt modelId="{DE6D27A4-1E52-4BFF-B361-2D5E3152B094}" type="sibTrans" cxnId="{76F01B30-3FC8-48F3-8B05-2B1513E81494}">
      <dgm:prSet/>
      <dgm:spPr/>
      <dgm:t>
        <a:bodyPr/>
        <a:lstStyle/>
        <a:p>
          <a:endParaRPr lang="da-DK"/>
        </a:p>
      </dgm:t>
    </dgm:pt>
    <dgm:pt modelId="{C7705522-6BF0-4349-91CE-92603AED7314}" type="pres">
      <dgm:prSet presAssocID="{BBFE0E3C-4713-4D01-AE35-5E6AD6505A24}" presName="root" presStyleCnt="0">
        <dgm:presLayoutVars>
          <dgm:dir/>
          <dgm:resizeHandles val="exact"/>
        </dgm:presLayoutVars>
      </dgm:prSet>
      <dgm:spPr/>
    </dgm:pt>
    <dgm:pt modelId="{32CCD2B0-2B68-4BBD-AEBF-BD80C709B401}" type="pres">
      <dgm:prSet presAssocID="{63E7A7B2-61DD-448C-A865-038CAC4A540D}" presName="compNode" presStyleCnt="0"/>
      <dgm:spPr/>
    </dgm:pt>
    <dgm:pt modelId="{973FFB1F-7DE2-4320-AAFB-FC99AEFA7621}" type="pres">
      <dgm:prSet presAssocID="{63E7A7B2-61DD-448C-A865-038CAC4A540D}" presName="bgRect" presStyleLbl="bgShp" presStyleIdx="0" presStyleCnt="3"/>
      <dgm:spPr/>
    </dgm:pt>
    <dgm:pt modelId="{F64C2650-E0FE-4C18-BE7D-5881BDD48874}" type="pres">
      <dgm:prSet presAssocID="{63E7A7B2-61DD-448C-A865-038CAC4A540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anke kontur"/>
        </a:ext>
      </dgm:extLst>
    </dgm:pt>
    <dgm:pt modelId="{356E9DE5-9D09-4930-9428-ADAA845A6BEE}" type="pres">
      <dgm:prSet presAssocID="{63E7A7B2-61DD-448C-A865-038CAC4A540D}" presName="spaceRect" presStyleCnt="0"/>
      <dgm:spPr/>
    </dgm:pt>
    <dgm:pt modelId="{55E19DAB-5923-471A-A715-157AE4B216F1}" type="pres">
      <dgm:prSet presAssocID="{63E7A7B2-61DD-448C-A865-038CAC4A540D}" presName="parTx" presStyleLbl="revTx" presStyleIdx="0" presStyleCnt="3">
        <dgm:presLayoutVars>
          <dgm:chMax val="0"/>
          <dgm:chPref val="0"/>
        </dgm:presLayoutVars>
      </dgm:prSet>
      <dgm:spPr/>
    </dgm:pt>
    <dgm:pt modelId="{9433FC76-032F-4424-8A7B-BAD8B6602F9F}" type="pres">
      <dgm:prSet presAssocID="{747F9319-E74D-4B78-9B8A-393B00729C60}" presName="sibTrans" presStyleCnt="0"/>
      <dgm:spPr/>
    </dgm:pt>
    <dgm:pt modelId="{2146A3C2-C409-4001-8325-03136A621B7C}" type="pres">
      <dgm:prSet presAssocID="{0D58FCFA-C94F-4F33-B488-3E2A5F92184E}" presName="compNode" presStyleCnt="0"/>
      <dgm:spPr/>
    </dgm:pt>
    <dgm:pt modelId="{E1409482-3891-4311-B662-D76368945B11}" type="pres">
      <dgm:prSet presAssocID="{0D58FCFA-C94F-4F33-B488-3E2A5F92184E}" presName="bgRect" presStyleLbl="bgShp" presStyleIdx="1" presStyleCnt="3"/>
      <dgm:spPr/>
    </dgm:pt>
    <dgm:pt modelId="{B9BB936E-8F40-404B-8757-AF28627F994C}" type="pres">
      <dgm:prSet presAssocID="{0D58FCFA-C94F-4F33-B488-3E2A5F92184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mstol kontur"/>
        </a:ext>
      </dgm:extLst>
    </dgm:pt>
    <dgm:pt modelId="{5C203856-687C-4303-9904-739138F88E49}" type="pres">
      <dgm:prSet presAssocID="{0D58FCFA-C94F-4F33-B488-3E2A5F92184E}" presName="spaceRect" presStyleCnt="0"/>
      <dgm:spPr/>
    </dgm:pt>
    <dgm:pt modelId="{A3602AA3-31E5-41E5-8407-840C17182343}" type="pres">
      <dgm:prSet presAssocID="{0D58FCFA-C94F-4F33-B488-3E2A5F92184E}" presName="parTx" presStyleLbl="revTx" presStyleIdx="1" presStyleCnt="3">
        <dgm:presLayoutVars>
          <dgm:chMax val="0"/>
          <dgm:chPref val="0"/>
        </dgm:presLayoutVars>
      </dgm:prSet>
      <dgm:spPr/>
    </dgm:pt>
    <dgm:pt modelId="{DBCF80B7-CF87-4836-8892-9FBA712769B1}" type="pres">
      <dgm:prSet presAssocID="{0B808757-0054-43FE-991E-070B733EDFF9}" presName="sibTrans" presStyleCnt="0"/>
      <dgm:spPr/>
    </dgm:pt>
    <dgm:pt modelId="{32E267DF-7F9A-4509-8704-405B5A7A7B00}" type="pres">
      <dgm:prSet presAssocID="{92FFE2F2-DD0D-40CB-9E4F-59DD35B4C950}" presName="compNode" presStyleCnt="0"/>
      <dgm:spPr/>
    </dgm:pt>
    <dgm:pt modelId="{80C4695B-C605-4AA4-A077-59C0E2724ECB}" type="pres">
      <dgm:prSet presAssocID="{92FFE2F2-DD0D-40CB-9E4F-59DD35B4C950}" presName="bgRect" presStyleLbl="bgShp" presStyleIdx="2" presStyleCnt="3"/>
      <dgm:spPr/>
    </dgm:pt>
    <dgm:pt modelId="{0A5B0CA2-29F2-4316-9916-DFF760382589}" type="pres">
      <dgm:prSet presAssocID="{92FFE2F2-DD0D-40CB-9E4F-59DD35B4C95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ammer med massiv udfyldning"/>
        </a:ext>
      </dgm:extLst>
    </dgm:pt>
    <dgm:pt modelId="{2DE85DF5-3772-4A9A-A1F0-94C9BBDA1295}" type="pres">
      <dgm:prSet presAssocID="{92FFE2F2-DD0D-40CB-9E4F-59DD35B4C950}" presName="spaceRect" presStyleCnt="0"/>
      <dgm:spPr/>
    </dgm:pt>
    <dgm:pt modelId="{0F97512C-28CD-4168-9D03-63B6BCB49FF0}" type="pres">
      <dgm:prSet presAssocID="{92FFE2F2-DD0D-40CB-9E4F-59DD35B4C950}" presName="parTx" presStyleLbl="revTx" presStyleIdx="2" presStyleCnt="3">
        <dgm:presLayoutVars>
          <dgm:chMax val="0"/>
          <dgm:chPref val="0"/>
        </dgm:presLayoutVars>
      </dgm:prSet>
      <dgm:spPr/>
    </dgm:pt>
  </dgm:ptLst>
  <dgm:cxnLst>
    <dgm:cxn modelId="{76F01B30-3FC8-48F3-8B05-2B1513E81494}" srcId="{BBFE0E3C-4713-4D01-AE35-5E6AD6505A24}" destId="{92FFE2F2-DD0D-40CB-9E4F-59DD35B4C950}" srcOrd="2" destOrd="0" parTransId="{C555B7EC-DC0B-450F-A89D-EBD634185DA4}" sibTransId="{DE6D27A4-1E52-4BFF-B361-2D5E3152B094}"/>
    <dgm:cxn modelId="{44DF6351-4ABA-4021-AE7C-3BFA104DFF4C}" type="presOf" srcId="{92FFE2F2-DD0D-40CB-9E4F-59DD35B4C950}" destId="{0F97512C-28CD-4168-9D03-63B6BCB49FF0}" srcOrd="0" destOrd="0" presId="urn:microsoft.com/office/officeart/2018/2/layout/IconVerticalSolidList"/>
    <dgm:cxn modelId="{D22F6255-2F99-4C3E-98C9-80575116D004}" type="presOf" srcId="{63E7A7B2-61DD-448C-A865-038CAC4A540D}" destId="{55E19DAB-5923-471A-A715-157AE4B216F1}" srcOrd="0" destOrd="0" presId="urn:microsoft.com/office/officeart/2018/2/layout/IconVerticalSolidList"/>
    <dgm:cxn modelId="{03B81EB0-7E37-43C7-A92D-E99E045A7717}" srcId="{BBFE0E3C-4713-4D01-AE35-5E6AD6505A24}" destId="{0D58FCFA-C94F-4F33-B488-3E2A5F92184E}" srcOrd="1" destOrd="0" parTransId="{8F13CEAC-DBD3-451C-A3A6-6A2FBCB58186}" sibTransId="{0B808757-0054-43FE-991E-070B733EDFF9}"/>
    <dgm:cxn modelId="{8F1D88C3-94DB-4ADB-84B7-879F83D9F858}" type="presOf" srcId="{BBFE0E3C-4713-4D01-AE35-5E6AD6505A24}" destId="{C7705522-6BF0-4349-91CE-92603AED7314}" srcOrd="0" destOrd="0" presId="urn:microsoft.com/office/officeart/2018/2/layout/IconVerticalSolidList"/>
    <dgm:cxn modelId="{9ACAF9D3-0669-48B8-8BB8-BE114BEC31F8}" type="presOf" srcId="{0D58FCFA-C94F-4F33-B488-3E2A5F92184E}" destId="{A3602AA3-31E5-41E5-8407-840C17182343}" srcOrd="0" destOrd="0" presId="urn:microsoft.com/office/officeart/2018/2/layout/IconVerticalSolidList"/>
    <dgm:cxn modelId="{E52E88DA-3851-4153-BDA4-AE1919D42DC9}" srcId="{BBFE0E3C-4713-4D01-AE35-5E6AD6505A24}" destId="{63E7A7B2-61DD-448C-A865-038CAC4A540D}" srcOrd="0" destOrd="0" parTransId="{1E7A903D-A052-4851-8A36-521E56CDCE42}" sibTransId="{747F9319-E74D-4B78-9B8A-393B00729C60}"/>
    <dgm:cxn modelId="{8F095576-F7EA-4A90-A415-6649210AD615}" type="presParOf" srcId="{C7705522-6BF0-4349-91CE-92603AED7314}" destId="{32CCD2B0-2B68-4BBD-AEBF-BD80C709B401}" srcOrd="0" destOrd="0" presId="urn:microsoft.com/office/officeart/2018/2/layout/IconVerticalSolidList"/>
    <dgm:cxn modelId="{862C4A3D-10D1-4673-8B4E-402289285F91}" type="presParOf" srcId="{32CCD2B0-2B68-4BBD-AEBF-BD80C709B401}" destId="{973FFB1F-7DE2-4320-AAFB-FC99AEFA7621}" srcOrd="0" destOrd="0" presId="urn:microsoft.com/office/officeart/2018/2/layout/IconVerticalSolidList"/>
    <dgm:cxn modelId="{A6FCD64C-4CEA-4861-9204-DBCB607FE857}" type="presParOf" srcId="{32CCD2B0-2B68-4BBD-AEBF-BD80C709B401}" destId="{F64C2650-E0FE-4C18-BE7D-5881BDD48874}" srcOrd="1" destOrd="0" presId="urn:microsoft.com/office/officeart/2018/2/layout/IconVerticalSolidList"/>
    <dgm:cxn modelId="{EBD6BD62-4F62-4FFE-8DC0-4954BAB844FC}" type="presParOf" srcId="{32CCD2B0-2B68-4BBD-AEBF-BD80C709B401}" destId="{356E9DE5-9D09-4930-9428-ADAA845A6BEE}" srcOrd="2" destOrd="0" presId="urn:microsoft.com/office/officeart/2018/2/layout/IconVerticalSolidList"/>
    <dgm:cxn modelId="{9E81CB34-A27D-4A40-B8B3-65B82516F24C}" type="presParOf" srcId="{32CCD2B0-2B68-4BBD-AEBF-BD80C709B401}" destId="{55E19DAB-5923-471A-A715-157AE4B216F1}" srcOrd="3" destOrd="0" presId="urn:microsoft.com/office/officeart/2018/2/layout/IconVerticalSolidList"/>
    <dgm:cxn modelId="{CAC1605E-8951-48FA-A940-07749565E575}" type="presParOf" srcId="{C7705522-6BF0-4349-91CE-92603AED7314}" destId="{9433FC76-032F-4424-8A7B-BAD8B6602F9F}" srcOrd="1" destOrd="0" presId="urn:microsoft.com/office/officeart/2018/2/layout/IconVerticalSolidList"/>
    <dgm:cxn modelId="{7A9C0D51-AB1F-460E-932C-5AA1C9EBBE21}" type="presParOf" srcId="{C7705522-6BF0-4349-91CE-92603AED7314}" destId="{2146A3C2-C409-4001-8325-03136A621B7C}" srcOrd="2" destOrd="0" presId="urn:microsoft.com/office/officeart/2018/2/layout/IconVerticalSolidList"/>
    <dgm:cxn modelId="{4504E445-6C97-4010-9EA3-DB38C1DC5E36}" type="presParOf" srcId="{2146A3C2-C409-4001-8325-03136A621B7C}" destId="{E1409482-3891-4311-B662-D76368945B11}" srcOrd="0" destOrd="0" presId="urn:microsoft.com/office/officeart/2018/2/layout/IconVerticalSolidList"/>
    <dgm:cxn modelId="{884262A7-9EC3-44F4-BCB0-C4D6BAA31AD8}" type="presParOf" srcId="{2146A3C2-C409-4001-8325-03136A621B7C}" destId="{B9BB936E-8F40-404B-8757-AF28627F994C}" srcOrd="1" destOrd="0" presId="urn:microsoft.com/office/officeart/2018/2/layout/IconVerticalSolidList"/>
    <dgm:cxn modelId="{F9E5AA2B-709C-42F8-AD7F-9793F341258D}" type="presParOf" srcId="{2146A3C2-C409-4001-8325-03136A621B7C}" destId="{5C203856-687C-4303-9904-739138F88E49}" srcOrd="2" destOrd="0" presId="urn:microsoft.com/office/officeart/2018/2/layout/IconVerticalSolidList"/>
    <dgm:cxn modelId="{E596B022-5BA1-44EA-A1BC-CE8056915387}" type="presParOf" srcId="{2146A3C2-C409-4001-8325-03136A621B7C}" destId="{A3602AA3-31E5-41E5-8407-840C17182343}" srcOrd="3" destOrd="0" presId="urn:microsoft.com/office/officeart/2018/2/layout/IconVerticalSolidList"/>
    <dgm:cxn modelId="{36EE9709-7F48-434C-A6A6-A1632E63699E}" type="presParOf" srcId="{C7705522-6BF0-4349-91CE-92603AED7314}" destId="{DBCF80B7-CF87-4836-8892-9FBA712769B1}" srcOrd="3" destOrd="0" presId="urn:microsoft.com/office/officeart/2018/2/layout/IconVerticalSolidList"/>
    <dgm:cxn modelId="{59C493B2-6CA6-4961-A9E8-ECA6211A5C5B}" type="presParOf" srcId="{C7705522-6BF0-4349-91CE-92603AED7314}" destId="{32E267DF-7F9A-4509-8704-405B5A7A7B00}" srcOrd="4" destOrd="0" presId="urn:microsoft.com/office/officeart/2018/2/layout/IconVerticalSolidList"/>
    <dgm:cxn modelId="{D65C5CCA-A432-4216-876A-A4A11C4285E3}" type="presParOf" srcId="{32E267DF-7F9A-4509-8704-405B5A7A7B00}" destId="{80C4695B-C605-4AA4-A077-59C0E2724ECB}" srcOrd="0" destOrd="0" presId="urn:microsoft.com/office/officeart/2018/2/layout/IconVerticalSolidList"/>
    <dgm:cxn modelId="{5D340835-BC28-4E8F-8DB0-1A8C82D7FBE5}" type="presParOf" srcId="{32E267DF-7F9A-4509-8704-405B5A7A7B00}" destId="{0A5B0CA2-29F2-4316-9916-DFF760382589}" srcOrd="1" destOrd="0" presId="urn:microsoft.com/office/officeart/2018/2/layout/IconVerticalSolidList"/>
    <dgm:cxn modelId="{BE5CCBEE-7C4A-48C1-B9CA-23B2B08FC574}" type="presParOf" srcId="{32E267DF-7F9A-4509-8704-405B5A7A7B00}" destId="{2DE85DF5-3772-4A9A-A1F0-94C9BBDA1295}" srcOrd="2" destOrd="0" presId="urn:microsoft.com/office/officeart/2018/2/layout/IconVerticalSolidList"/>
    <dgm:cxn modelId="{B1D8485E-AF69-4D17-97AC-08171E943D58}" type="presParOf" srcId="{32E267DF-7F9A-4509-8704-405B5A7A7B00}" destId="{0F97512C-28CD-4168-9D03-63B6BCB49FF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026C4-2ED0-4379-ABE2-28D7D90C01D5}">
      <dsp:nvSpPr>
        <dsp:cNvPr id="0" name=""/>
        <dsp:cNvSpPr/>
      </dsp:nvSpPr>
      <dsp:spPr>
        <a:xfrm>
          <a:off x="0" y="3655310"/>
          <a:ext cx="5181600" cy="47975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t>6. Udbud, projektering, udførsel, drift </a:t>
          </a:r>
        </a:p>
      </dsp:txBody>
      <dsp:txXfrm>
        <a:off x="0" y="3655310"/>
        <a:ext cx="5181600" cy="479757"/>
      </dsp:txXfrm>
    </dsp:sp>
    <dsp:sp modelId="{7EA4D11C-E509-40FD-A412-29B07837381A}">
      <dsp:nvSpPr>
        <dsp:cNvPr id="0" name=""/>
        <dsp:cNvSpPr/>
      </dsp:nvSpPr>
      <dsp:spPr>
        <a:xfrm rot="10800000">
          <a:off x="0" y="2924639"/>
          <a:ext cx="5181600" cy="73786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t>5. Projektforslag, kommune godkendelse og finansiering</a:t>
          </a:r>
        </a:p>
      </dsp:txBody>
      <dsp:txXfrm rot="10800000">
        <a:off x="0" y="2924639"/>
        <a:ext cx="5181600" cy="479444"/>
      </dsp:txXfrm>
    </dsp:sp>
    <dsp:sp modelId="{27841378-F416-4920-B5FA-732B8418EA10}">
      <dsp:nvSpPr>
        <dsp:cNvPr id="0" name=""/>
        <dsp:cNvSpPr/>
      </dsp:nvSpPr>
      <dsp:spPr>
        <a:xfrm rot="10800000">
          <a:off x="0" y="2193969"/>
          <a:ext cx="5181600" cy="73786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t>4. Etablér selskab</a:t>
          </a:r>
        </a:p>
      </dsp:txBody>
      <dsp:txXfrm rot="10800000">
        <a:off x="0" y="2193969"/>
        <a:ext cx="5181600" cy="479444"/>
      </dsp:txXfrm>
    </dsp:sp>
    <dsp:sp modelId="{F23B2C28-40DE-4C76-BB56-E26ABDCD5F27}">
      <dsp:nvSpPr>
        <dsp:cNvPr id="0" name=""/>
        <dsp:cNvSpPr/>
      </dsp:nvSpPr>
      <dsp:spPr>
        <a:xfrm rot="10800000">
          <a:off x="0" y="1463298"/>
          <a:ext cx="5181600" cy="73786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t>3. Screening (teknisk, økonomisk, juridisk) med rådgiver</a:t>
          </a:r>
        </a:p>
      </dsp:txBody>
      <dsp:txXfrm rot="10800000">
        <a:off x="0" y="1463298"/>
        <a:ext cx="5181600" cy="479444"/>
      </dsp:txXfrm>
    </dsp:sp>
    <dsp:sp modelId="{30F3C805-7516-4DC3-8427-0DE4551C292A}">
      <dsp:nvSpPr>
        <dsp:cNvPr id="0" name=""/>
        <dsp:cNvSpPr/>
      </dsp:nvSpPr>
      <dsp:spPr>
        <a:xfrm rot="10800000">
          <a:off x="0" y="732627"/>
          <a:ext cx="5181600" cy="73786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t>2. Opstart samarbejde med kommune og find opstartskapital</a:t>
          </a:r>
        </a:p>
      </dsp:txBody>
      <dsp:txXfrm rot="10800000">
        <a:off x="0" y="732627"/>
        <a:ext cx="5181600" cy="479444"/>
      </dsp:txXfrm>
    </dsp:sp>
    <dsp:sp modelId="{47061FBD-9815-416B-8D9C-A56E9B3EE7CA}">
      <dsp:nvSpPr>
        <dsp:cNvPr id="0" name=""/>
        <dsp:cNvSpPr/>
      </dsp:nvSpPr>
      <dsp:spPr>
        <a:xfrm rot="10800000">
          <a:off x="0" y="1956"/>
          <a:ext cx="5181600" cy="73786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t>1. Start initiativgruppe, undersøg om andre er på vej</a:t>
          </a:r>
        </a:p>
      </dsp:txBody>
      <dsp:txXfrm rot="10800000">
        <a:off x="0" y="1956"/>
        <a:ext cx="5181600" cy="4794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51B0E-0F81-4D27-AF41-B6107042F4FA}">
      <dsp:nvSpPr>
        <dsp:cNvPr id="0" name=""/>
        <dsp:cNvSpPr/>
      </dsp:nvSpPr>
      <dsp:spPr>
        <a:xfrm>
          <a:off x="0" y="6896"/>
          <a:ext cx="7130143" cy="7609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30A9DF-E543-4D54-853B-C87FDD488C6E}">
      <dsp:nvSpPr>
        <dsp:cNvPr id="0" name=""/>
        <dsp:cNvSpPr/>
      </dsp:nvSpPr>
      <dsp:spPr>
        <a:xfrm>
          <a:off x="230179" y="178103"/>
          <a:ext cx="418916" cy="4185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DAF8ED-7727-4D6B-A46C-E319CB7B6CFD}">
      <dsp:nvSpPr>
        <dsp:cNvPr id="0" name=""/>
        <dsp:cNvSpPr/>
      </dsp:nvSpPr>
      <dsp:spPr>
        <a:xfrm>
          <a:off x="879274" y="6896"/>
          <a:ext cx="6171871" cy="90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31" tIns="95631" rIns="95631" bIns="95631" numCol="1" spcCol="1270" anchor="ctr" anchorCtr="0">
          <a:noAutofit/>
        </a:bodyPr>
        <a:lstStyle/>
        <a:p>
          <a:pPr marL="0" lvl="0" indent="0" algn="l" defTabSz="800100">
            <a:lnSpc>
              <a:spcPct val="100000"/>
            </a:lnSpc>
            <a:spcBef>
              <a:spcPct val="0"/>
            </a:spcBef>
            <a:spcAft>
              <a:spcPct val="35000"/>
            </a:spcAft>
            <a:buNone/>
          </a:pPr>
          <a:r>
            <a:rPr lang="en-US" sz="1800" kern="1200" err="1">
              <a:latin typeface="+mn-lt"/>
            </a:rPr>
            <a:t>Robusthed</a:t>
          </a:r>
          <a:r>
            <a:rPr lang="en-US" sz="1800" kern="1200">
              <a:latin typeface="+mn-lt"/>
            </a:rPr>
            <a:t> </a:t>
          </a:r>
          <a:r>
            <a:rPr lang="en-US" sz="1800" kern="1200" err="1">
              <a:latin typeface="+mn-lt"/>
            </a:rPr>
            <a:t>og</a:t>
          </a:r>
          <a:r>
            <a:rPr lang="en-US" sz="1800" kern="1200">
              <a:latin typeface="+mn-lt"/>
            </a:rPr>
            <a:t> </a:t>
          </a:r>
          <a:r>
            <a:rPr lang="en-US" sz="1800" kern="1200" err="1">
              <a:latin typeface="+mn-lt"/>
            </a:rPr>
            <a:t>diversistet</a:t>
          </a:r>
          <a:r>
            <a:rPr lang="en-US" sz="1800" kern="1200">
              <a:latin typeface="+mn-lt"/>
            </a:rPr>
            <a:t>. Gerne minimum 2 </a:t>
          </a:r>
          <a:r>
            <a:rPr lang="en-US" sz="1800" kern="1200" err="1">
              <a:latin typeface="+mn-lt"/>
            </a:rPr>
            <a:t>forskellige</a:t>
          </a:r>
          <a:r>
            <a:rPr lang="en-US" sz="1800" kern="1200">
              <a:latin typeface="+mn-lt"/>
            </a:rPr>
            <a:t> </a:t>
          </a:r>
          <a:r>
            <a:rPr lang="en-US" sz="1800" kern="1200" err="1">
              <a:latin typeface="+mn-lt"/>
            </a:rPr>
            <a:t>brændsler</a:t>
          </a:r>
          <a:r>
            <a:rPr lang="en-US" sz="1800" kern="1200">
              <a:latin typeface="+mn-lt"/>
            </a:rPr>
            <a:t> </a:t>
          </a:r>
        </a:p>
      </dsp:txBody>
      <dsp:txXfrm>
        <a:off x="879274" y="6896"/>
        <a:ext cx="6171871" cy="903595"/>
      </dsp:txXfrm>
    </dsp:sp>
    <dsp:sp modelId="{B8152CC7-09D0-4124-9BD1-5F9E576D43E7}">
      <dsp:nvSpPr>
        <dsp:cNvPr id="0" name=""/>
        <dsp:cNvSpPr/>
      </dsp:nvSpPr>
      <dsp:spPr>
        <a:xfrm>
          <a:off x="0" y="1136390"/>
          <a:ext cx="7130143" cy="7609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018EEC-9D20-4CA1-847D-29CA66948839}">
      <dsp:nvSpPr>
        <dsp:cNvPr id="0" name=""/>
        <dsp:cNvSpPr/>
      </dsp:nvSpPr>
      <dsp:spPr>
        <a:xfrm>
          <a:off x="230179" y="1307598"/>
          <a:ext cx="418916" cy="41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958513-1D2E-4EA0-A6DE-0C77C7883CEB}">
      <dsp:nvSpPr>
        <dsp:cNvPr id="0" name=""/>
        <dsp:cNvSpPr/>
      </dsp:nvSpPr>
      <dsp:spPr>
        <a:xfrm>
          <a:off x="879274" y="1136390"/>
          <a:ext cx="6171871" cy="90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31" tIns="95631" rIns="95631" bIns="95631" numCol="1" spcCol="1270" anchor="ctr" anchorCtr="0">
          <a:noAutofit/>
        </a:bodyPr>
        <a:lstStyle/>
        <a:p>
          <a:pPr marL="0" lvl="0" indent="0" algn="l" defTabSz="800100">
            <a:lnSpc>
              <a:spcPct val="100000"/>
            </a:lnSpc>
            <a:spcBef>
              <a:spcPct val="0"/>
            </a:spcBef>
            <a:spcAft>
              <a:spcPct val="35000"/>
            </a:spcAft>
            <a:buNone/>
          </a:pPr>
          <a:r>
            <a:rPr lang="en-US" sz="1800" kern="1200" err="1">
              <a:latin typeface="+mn-lt"/>
            </a:rPr>
            <a:t>Grundlast</a:t>
          </a:r>
          <a:r>
            <a:rPr lang="en-US" sz="1800" kern="1200">
              <a:latin typeface="+mn-lt"/>
            </a:rPr>
            <a:t>, </a:t>
          </a:r>
          <a:r>
            <a:rPr lang="en-US" sz="1800" kern="1200" err="1">
              <a:latin typeface="+mn-lt"/>
            </a:rPr>
            <a:t>spidslast</a:t>
          </a:r>
          <a:r>
            <a:rPr lang="en-US" sz="1800" kern="1200">
              <a:latin typeface="+mn-lt"/>
            </a:rPr>
            <a:t> </a:t>
          </a:r>
          <a:r>
            <a:rPr lang="en-US" sz="1800" kern="1200" err="1">
              <a:latin typeface="+mn-lt"/>
            </a:rPr>
            <a:t>og</a:t>
          </a:r>
          <a:r>
            <a:rPr lang="en-US" sz="1800" kern="1200">
              <a:latin typeface="+mn-lt"/>
            </a:rPr>
            <a:t> </a:t>
          </a:r>
          <a:r>
            <a:rPr lang="en-US" sz="1800" kern="1200" err="1">
              <a:latin typeface="+mn-lt"/>
            </a:rPr>
            <a:t>reservelast</a:t>
          </a:r>
          <a:r>
            <a:rPr lang="en-US" sz="1800" kern="1200">
              <a:latin typeface="+mn-lt"/>
            </a:rPr>
            <a:t> </a:t>
          </a:r>
          <a:r>
            <a:rPr lang="en-US" sz="1800" kern="1200" err="1">
              <a:latin typeface="+mn-lt"/>
            </a:rPr>
            <a:t>pga</a:t>
          </a:r>
          <a:r>
            <a:rPr lang="en-US" sz="1800" kern="1200">
              <a:latin typeface="+mn-lt"/>
            </a:rPr>
            <a:t>. </a:t>
          </a:r>
          <a:r>
            <a:rPr lang="en-US" sz="1800" kern="1200" err="1">
              <a:latin typeface="+mn-lt"/>
            </a:rPr>
            <a:t>årstidsbestemt</a:t>
          </a:r>
          <a:r>
            <a:rPr lang="en-US" sz="1800" kern="1200">
              <a:latin typeface="+mn-lt"/>
            </a:rPr>
            <a:t> </a:t>
          </a:r>
          <a:r>
            <a:rPr lang="en-US" sz="1800" kern="1200" err="1">
              <a:latin typeface="+mn-lt"/>
            </a:rPr>
            <a:t>forbrug</a:t>
          </a:r>
          <a:endParaRPr lang="en-US" sz="1800" kern="1200">
            <a:latin typeface="+mn-lt"/>
          </a:endParaRPr>
        </a:p>
      </dsp:txBody>
      <dsp:txXfrm>
        <a:off x="879274" y="1136390"/>
        <a:ext cx="6171871" cy="903595"/>
      </dsp:txXfrm>
    </dsp:sp>
    <dsp:sp modelId="{E4691517-0DF3-4AE8-A6FA-8939EEE840F5}">
      <dsp:nvSpPr>
        <dsp:cNvPr id="0" name=""/>
        <dsp:cNvSpPr/>
      </dsp:nvSpPr>
      <dsp:spPr>
        <a:xfrm>
          <a:off x="0" y="2265885"/>
          <a:ext cx="7130143" cy="7609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2159A7-4744-4345-862D-7F6E72EA5B7D}">
      <dsp:nvSpPr>
        <dsp:cNvPr id="0" name=""/>
        <dsp:cNvSpPr/>
      </dsp:nvSpPr>
      <dsp:spPr>
        <a:xfrm>
          <a:off x="230179" y="2437093"/>
          <a:ext cx="418916" cy="41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A463BF-3E9B-4792-9F7E-BE2A07FA5208}">
      <dsp:nvSpPr>
        <dsp:cNvPr id="0" name=""/>
        <dsp:cNvSpPr/>
      </dsp:nvSpPr>
      <dsp:spPr>
        <a:xfrm>
          <a:off x="879274" y="2189477"/>
          <a:ext cx="6171871" cy="90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31" tIns="95631" rIns="95631" bIns="95631" numCol="1" spcCol="1270" anchor="ctr" anchorCtr="0">
          <a:noAutofit/>
        </a:bodyPr>
        <a:lstStyle/>
        <a:p>
          <a:pPr marL="0" lvl="0" indent="0" algn="l" defTabSz="800100">
            <a:lnSpc>
              <a:spcPct val="100000"/>
            </a:lnSpc>
            <a:spcBef>
              <a:spcPct val="0"/>
            </a:spcBef>
            <a:spcAft>
              <a:spcPct val="35000"/>
            </a:spcAft>
            <a:buNone/>
          </a:pPr>
          <a:r>
            <a:rPr lang="en-US" sz="1800" kern="1200" err="1">
              <a:solidFill>
                <a:schemeClr val="tx1"/>
              </a:solidFill>
              <a:latin typeface="+mn-lt"/>
            </a:rPr>
            <a:t>Varmedensitet</a:t>
          </a:r>
          <a:r>
            <a:rPr lang="en-US" sz="1800" kern="1200">
              <a:solidFill>
                <a:schemeClr val="tx1"/>
              </a:solidFill>
              <a:latin typeface="+mn-lt"/>
            </a:rPr>
            <a:t> (</a:t>
          </a:r>
          <a:r>
            <a:rPr lang="en-US" sz="1800" kern="1200" err="1">
              <a:solidFill>
                <a:schemeClr val="tx1"/>
              </a:solidFill>
              <a:latin typeface="+mn-lt"/>
            </a:rPr>
            <a:t>afstand</a:t>
          </a:r>
          <a:r>
            <a:rPr lang="en-US" sz="1800" kern="1200">
              <a:solidFill>
                <a:schemeClr val="tx1"/>
              </a:solidFill>
              <a:latin typeface="+mn-lt"/>
            </a:rPr>
            <a:t> </a:t>
          </a:r>
          <a:r>
            <a:rPr lang="en-US" sz="1800" kern="1200" err="1">
              <a:solidFill>
                <a:schemeClr val="tx1"/>
              </a:solidFill>
              <a:latin typeface="+mn-lt"/>
            </a:rPr>
            <a:t>mellem</a:t>
          </a:r>
          <a:r>
            <a:rPr lang="en-US" sz="1800" kern="1200">
              <a:solidFill>
                <a:schemeClr val="tx1"/>
              </a:solidFill>
              <a:latin typeface="+mn-lt"/>
            </a:rPr>
            <a:t> </a:t>
          </a:r>
          <a:r>
            <a:rPr lang="en-US" sz="1800" kern="1200" err="1">
              <a:solidFill>
                <a:schemeClr val="tx1"/>
              </a:solidFill>
              <a:latin typeface="+mn-lt"/>
            </a:rPr>
            <a:t>forbrugerne</a:t>
          </a:r>
          <a:r>
            <a:rPr lang="en-US" sz="1800" kern="1200">
              <a:solidFill>
                <a:schemeClr val="tx1"/>
              </a:solidFill>
              <a:latin typeface="+mn-lt"/>
            </a:rPr>
            <a:t>), </a:t>
          </a:r>
          <a:r>
            <a:rPr lang="en-US" sz="1800" kern="1200" err="1">
              <a:solidFill>
                <a:schemeClr val="tx1"/>
              </a:solidFill>
              <a:latin typeface="+mn-lt"/>
            </a:rPr>
            <a:t>Varmetab</a:t>
          </a:r>
          <a:r>
            <a:rPr lang="en-US" sz="1800" kern="1200">
              <a:solidFill>
                <a:schemeClr val="tx1"/>
              </a:solidFill>
              <a:latin typeface="+mn-lt"/>
            </a:rPr>
            <a:t> I </a:t>
          </a:r>
          <a:r>
            <a:rPr lang="en-US" sz="1800" kern="1200" err="1">
              <a:solidFill>
                <a:schemeClr val="tx1"/>
              </a:solidFill>
              <a:latin typeface="+mn-lt"/>
            </a:rPr>
            <a:t>fjernvarmerørene</a:t>
          </a:r>
          <a:r>
            <a:rPr lang="en-US" sz="1800" kern="1200">
              <a:solidFill>
                <a:schemeClr val="tx1"/>
              </a:solidFill>
              <a:latin typeface="+mn-lt"/>
            </a:rPr>
            <a:t>. </a:t>
          </a:r>
          <a:r>
            <a:rPr lang="en-US" sz="1800" kern="1200" err="1">
              <a:solidFill>
                <a:schemeClr val="tx1"/>
              </a:solidFill>
              <a:latin typeface="+mn-lt"/>
            </a:rPr>
            <a:t>Rør</a:t>
          </a:r>
          <a:r>
            <a:rPr lang="en-US" sz="1800" kern="1200">
              <a:solidFill>
                <a:schemeClr val="tx1"/>
              </a:solidFill>
              <a:latin typeface="+mn-lt"/>
            </a:rPr>
            <a:t>/</a:t>
          </a:r>
          <a:r>
            <a:rPr lang="en-US" sz="1800" kern="1200" err="1">
              <a:solidFill>
                <a:schemeClr val="tx1"/>
              </a:solidFill>
              <a:latin typeface="+mn-lt"/>
            </a:rPr>
            <a:t>gravearbejde</a:t>
          </a:r>
          <a:r>
            <a:rPr lang="en-US" sz="1800" kern="1200">
              <a:solidFill>
                <a:schemeClr val="tx1"/>
              </a:solidFill>
              <a:latin typeface="+mn-lt"/>
            </a:rPr>
            <a:t> er </a:t>
          </a:r>
          <a:r>
            <a:rPr lang="en-US" sz="1800" kern="1200" err="1">
              <a:solidFill>
                <a:schemeClr val="tx1"/>
              </a:solidFill>
              <a:latin typeface="+mn-lt"/>
            </a:rPr>
            <a:t>noget</a:t>
          </a:r>
          <a:r>
            <a:rPr lang="en-US" sz="1800" kern="1200">
              <a:solidFill>
                <a:schemeClr val="tx1"/>
              </a:solidFill>
              <a:latin typeface="+mn-lt"/>
            </a:rPr>
            <a:t> </a:t>
          </a:r>
          <a:r>
            <a:rPr lang="en-US" sz="1800" kern="1200" err="1">
              <a:solidFill>
                <a:schemeClr val="tx1"/>
              </a:solidFill>
              <a:latin typeface="+mn-lt"/>
            </a:rPr>
            <a:t>af</a:t>
          </a:r>
          <a:r>
            <a:rPr lang="en-US" sz="1800" kern="1200">
              <a:solidFill>
                <a:schemeClr val="tx1"/>
              </a:solidFill>
              <a:latin typeface="+mn-lt"/>
            </a:rPr>
            <a:t> det der </a:t>
          </a:r>
          <a:r>
            <a:rPr lang="en-US" sz="1800" kern="1200" err="1">
              <a:solidFill>
                <a:schemeClr val="tx1"/>
              </a:solidFill>
              <a:latin typeface="+mn-lt"/>
            </a:rPr>
            <a:t>koster</a:t>
          </a:r>
          <a:r>
            <a:rPr lang="en-US" sz="1800" kern="1200">
              <a:solidFill>
                <a:schemeClr val="tx1"/>
              </a:solidFill>
              <a:latin typeface="+mn-lt"/>
            </a:rPr>
            <a:t> </a:t>
          </a:r>
          <a:r>
            <a:rPr lang="en-US" sz="1800" kern="1200" err="1">
              <a:solidFill>
                <a:schemeClr val="tx1"/>
              </a:solidFill>
              <a:latin typeface="+mn-lt"/>
            </a:rPr>
            <a:t>mest</a:t>
          </a:r>
          <a:r>
            <a:rPr lang="en-US" sz="1800" kern="1200">
              <a:solidFill>
                <a:schemeClr val="tx1"/>
              </a:solidFill>
              <a:latin typeface="+mn-lt"/>
            </a:rPr>
            <a:t> </a:t>
          </a:r>
          <a:r>
            <a:rPr lang="en-US" sz="1800" kern="1200" err="1">
              <a:solidFill>
                <a:schemeClr val="tx1"/>
              </a:solidFill>
              <a:latin typeface="+mn-lt"/>
            </a:rPr>
            <a:t>i</a:t>
          </a:r>
          <a:r>
            <a:rPr lang="en-US" sz="1800" kern="1200">
              <a:solidFill>
                <a:schemeClr val="tx1"/>
              </a:solidFill>
              <a:latin typeface="+mn-lt"/>
            </a:rPr>
            <a:t> </a:t>
          </a:r>
          <a:r>
            <a:rPr lang="en-US" sz="1800" kern="1200" err="1">
              <a:solidFill>
                <a:schemeClr val="tx1"/>
              </a:solidFill>
              <a:latin typeface="+mn-lt"/>
            </a:rPr>
            <a:t>budgettet</a:t>
          </a:r>
          <a:endParaRPr lang="en-US" sz="1800" kern="1200">
            <a:solidFill>
              <a:schemeClr val="tx1"/>
            </a:solidFill>
            <a:latin typeface="+mn-lt"/>
          </a:endParaRPr>
        </a:p>
      </dsp:txBody>
      <dsp:txXfrm>
        <a:off x="879274" y="2189477"/>
        <a:ext cx="6171871" cy="903595"/>
      </dsp:txXfrm>
    </dsp:sp>
    <dsp:sp modelId="{F155D36A-62AC-490D-B4A0-4860DAC27BE1}">
      <dsp:nvSpPr>
        <dsp:cNvPr id="0" name=""/>
        <dsp:cNvSpPr/>
      </dsp:nvSpPr>
      <dsp:spPr>
        <a:xfrm>
          <a:off x="0" y="3395380"/>
          <a:ext cx="7130143" cy="7609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6EE59E-F695-4ECC-A531-6EC0D6AF179A}">
      <dsp:nvSpPr>
        <dsp:cNvPr id="0" name=""/>
        <dsp:cNvSpPr/>
      </dsp:nvSpPr>
      <dsp:spPr>
        <a:xfrm>
          <a:off x="230179" y="3566587"/>
          <a:ext cx="418916" cy="41850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3802B7-F965-48C3-8F83-5000B22C8506}">
      <dsp:nvSpPr>
        <dsp:cNvPr id="0" name=""/>
        <dsp:cNvSpPr/>
      </dsp:nvSpPr>
      <dsp:spPr>
        <a:xfrm>
          <a:off x="879274" y="3395380"/>
          <a:ext cx="6171871" cy="90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31" tIns="95631" rIns="95631" bIns="95631" numCol="1" spcCol="1270" anchor="ctr" anchorCtr="0">
          <a:noAutofit/>
        </a:bodyPr>
        <a:lstStyle/>
        <a:p>
          <a:pPr marL="0" lvl="0" indent="0" algn="l" defTabSz="800100">
            <a:lnSpc>
              <a:spcPct val="100000"/>
            </a:lnSpc>
            <a:spcBef>
              <a:spcPct val="0"/>
            </a:spcBef>
            <a:spcAft>
              <a:spcPct val="35000"/>
            </a:spcAft>
            <a:buNone/>
          </a:pPr>
          <a:r>
            <a:rPr lang="en-US" sz="1800" kern="1200" err="1">
              <a:latin typeface="+mn-lt"/>
            </a:rPr>
            <a:t>Tænk</a:t>
          </a:r>
          <a:r>
            <a:rPr lang="en-US" sz="1800" kern="1200">
              <a:latin typeface="+mn-lt"/>
            </a:rPr>
            <a:t> </a:t>
          </a:r>
          <a:r>
            <a:rPr lang="en-US" sz="1800" kern="1200" err="1">
              <a:latin typeface="+mn-lt"/>
            </a:rPr>
            <a:t>driften</a:t>
          </a:r>
          <a:r>
            <a:rPr lang="en-US" sz="1800" kern="1200">
              <a:latin typeface="+mn-lt"/>
            </a:rPr>
            <a:t> </a:t>
          </a:r>
          <a:r>
            <a:rPr lang="en-US" sz="1800" kern="1200" err="1">
              <a:latin typeface="+mn-lt"/>
            </a:rPr>
            <a:t>ind</a:t>
          </a:r>
          <a:r>
            <a:rPr lang="en-US" sz="1800" kern="1200">
              <a:latin typeface="+mn-lt"/>
            </a:rPr>
            <a:t> </a:t>
          </a:r>
          <a:r>
            <a:rPr lang="en-US" sz="1800" kern="1200" err="1">
              <a:latin typeface="+mn-lt"/>
            </a:rPr>
            <a:t>fra</a:t>
          </a:r>
          <a:r>
            <a:rPr lang="en-US" sz="1800" kern="1200">
              <a:latin typeface="+mn-lt"/>
            </a:rPr>
            <a:t> start</a:t>
          </a:r>
        </a:p>
      </dsp:txBody>
      <dsp:txXfrm>
        <a:off x="879274" y="3395380"/>
        <a:ext cx="6171871" cy="903595"/>
      </dsp:txXfrm>
    </dsp:sp>
    <dsp:sp modelId="{6F60BA7B-57EA-4B17-9272-16656B90D75F}">
      <dsp:nvSpPr>
        <dsp:cNvPr id="0" name=""/>
        <dsp:cNvSpPr/>
      </dsp:nvSpPr>
      <dsp:spPr>
        <a:xfrm>
          <a:off x="0" y="4524875"/>
          <a:ext cx="7130143" cy="7609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51F728-0576-4C5D-B067-7D7A3819E8E5}">
      <dsp:nvSpPr>
        <dsp:cNvPr id="0" name=""/>
        <dsp:cNvSpPr/>
      </dsp:nvSpPr>
      <dsp:spPr>
        <a:xfrm>
          <a:off x="230179" y="4696082"/>
          <a:ext cx="418916" cy="41850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5054F9-415A-4CD0-863B-E4477EDBDB68}">
      <dsp:nvSpPr>
        <dsp:cNvPr id="0" name=""/>
        <dsp:cNvSpPr/>
      </dsp:nvSpPr>
      <dsp:spPr>
        <a:xfrm>
          <a:off x="879274" y="4524875"/>
          <a:ext cx="6171871" cy="90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31" tIns="95631" rIns="95631" bIns="95631" numCol="1" spcCol="1270" anchor="ctr" anchorCtr="0">
          <a:noAutofit/>
        </a:bodyPr>
        <a:lstStyle/>
        <a:p>
          <a:pPr marL="0" lvl="0" indent="0" algn="l" defTabSz="800100">
            <a:lnSpc>
              <a:spcPct val="100000"/>
            </a:lnSpc>
            <a:spcBef>
              <a:spcPct val="0"/>
            </a:spcBef>
            <a:spcAft>
              <a:spcPct val="35000"/>
            </a:spcAft>
            <a:buNone/>
          </a:pPr>
          <a:r>
            <a:rPr lang="en-US" sz="1800" kern="1200">
              <a:latin typeface="+mn-lt"/>
            </a:rPr>
            <a:t>El-tilslutning til evt. varmepumpe/elkedel kan tage år at etablere</a:t>
          </a:r>
        </a:p>
      </dsp:txBody>
      <dsp:txXfrm>
        <a:off x="879274" y="4524875"/>
        <a:ext cx="6171871" cy="903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39AC7-A591-473E-99B8-25B60A09F3B6}">
      <dsp:nvSpPr>
        <dsp:cNvPr id="0" name=""/>
        <dsp:cNvSpPr/>
      </dsp:nvSpPr>
      <dsp:spPr>
        <a:xfrm>
          <a:off x="0" y="2188"/>
          <a:ext cx="6873949" cy="1109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C771DA-044E-4B84-818F-1B85071C59A0}">
      <dsp:nvSpPr>
        <dsp:cNvPr id="0" name=""/>
        <dsp:cNvSpPr/>
      </dsp:nvSpPr>
      <dsp:spPr>
        <a:xfrm>
          <a:off x="335570" y="251787"/>
          <a:ext cx="610129" cy="61012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CFB915-E4D2-4CF4-960C-B87C3A70F70A}">
      <dsp:nvSpPr>
        <dsp:cNvPr id="0" name=""/>
        <dsp:cNvSpPr/>
      </dsp:nvSpPr>
      <dsp:spPr>
        <a:xfrm>
          <a:off x="1281271" y="2188"/>
          <a:ext cx="5592677" cy="1109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4" tIns="117404" rIns="117404" bIns="117404" numCol="1" spcCol="1270" anchor="ctr" anchorCtr="0">
          <a:noAutofit/>
        </a:bodyPr>
        <a:lstStyle/>
        <a:p>
          <a:pPr marL="0" lvl="0" indent="0" algn="l" defTabSz="800100">
            <a:lnSpc>
              <a:spcPct val="90000"/>
            </a:lnSpc>
            <a:spcBef>
              <a:spcPct val="0"/>
            </a:spcBef>
            <a:spcAft>
              <a:spcPct val="35000"/>
            </a:spcAft>
            <a:buNone/>
          </a:pPr>
          <a:r>
            <a:rPr lang="da-DK" sz="1800" kern="1200"/>
            <a:t>Det er meget ressourcekrævende arbejde at starte et nyt fjernvarmeselskab. Kræver lokale ildsjæle (frivillige kræfter). Sæt ressourcer af - også i kommunen</a:t>
          </a:r>
          <a:endParaRPr lang="en-US" sz="1800" kern="1200"/>
        </a:p>
      </dsp:txBody>
      <dsp:txXfrm>
        <a:off x="1281271" y="2188"/>
        <a:ext cx="5592677" cy="1109325"/>
      </dsp:txXfrm>
    </dsp:sp>
    <dsp:sp modelId="{48AA2025-E019-4206-B586-430940BD263D}">
      <dsp:nvSpPr>
        <dsp:cNvPr id="0" name=""/>
        <dsp:cNvSpPr/>
      </dsp:nvSpPr>
      <dsp:spPr>
        <a:xfrm>
          <a:off x="0" y="1388845"/>
          <a:ext cx="6873949" cy="1109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78D36A-46B7-47CA-A65B-4066641D61A7}">
      <dsp:nvSpPr>
        <dsp:cNvPr id="0" name=""/>
        <dsp:cNvSpPr/>
      </dsp:nvSpPr>
      <dsp:spPr>
        <a:xfrm>
          <a:off x="335570" y="1638443"/>
          <a:ext cx="610129" cy="61012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455E4C-30F9-4C9F-AC89-664B8F8F1134}">
      <dsp:nvSpPr>
        <dsp:cNvPr id="0" name=""/>
        <dsp:cNvSpPr/>
      </dsp:nvSpPr>
      <dsp:spPr>
        <a:xfrm>
          <a:off x="1281271" y="1388845"/>
          <a:ext cx="5592677" cy="1109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4" tIns="117404" rIns="117404" bIns="117404" numCol="1" spcCol="1270" anchor="ctr" anchorCtr="0">
          <a:noAutofit/>
        </a:bodyPr>
        <a:lstStyle/>
        <a:p>
          <a:pPr marL="0" lvl="0" indent="0" algn="l" defTabSz="800100">
            <a:lnSpc>
              <a:spcPct val="90000"/>
            </a:lnSpc>
            <a:spcBef>
              <a:spcPct val="0"/>
            </a:spcBef>
            <a:spcAft>
              <a:spcPct val="35000"/>
            </a:spcAft>
            <a:buNone/>
          </a:pPr>
          <a:r>
            <a:rPr lang="da-DK" sz="1800" kern="1200"/>
            <a:t>I gennemsnit kræver det ca. 70 %  positiv tilbagemelding fra boligejerne. Der skal være opbakning til projektet, både lokalt og i kommunen. </a:t>
          </a:r>
          <a:endParaRPr lang="en-US" sz="1800" kern="1200"/>
        </a:p>
      </dsp:txBody>
      <dsp:txXfrm>
        <a:off x="1281271" y="1388845"/>
        <a:ext cx="5592677" cy="1109325"/>
      </dsp:txXfrm>
    </dsp:sp>
    <dsp:sp modelId="{61BCC542-12D8-43CA-A29F-03983318AFEA}">
      <dsp:nvSpPr>
        <dsp:cNvPr id="0" name=""/>
        <dsp:cNvSpPr/>
      </dsp:nvSpPr>
      <dsp:spPr>
        <a:xfrm>
          <a:off x="0" y="2775502"/>
          <a:ext cx="6873949" cy="1109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693ED7-03F6-46EF-8662-7844AFA1B9CE}">
      <dsp:nvSpPr>
        <dsp:cNvPr id="0" name=""/>
        <dsp:cNvSpPr/>
      </dsp:nvSpPr>
      <dsp:spPr>
        <a:xfrm>
          <a:off x="335570" y="3025100"/>
          <a:ext cx="610129" cy="6101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411DC2-F099-49A7-AB2F-E027AF2286F5}">
      <dsp:nvSpPr>
        <dsp:cNvPr id="0" name=""/>
        <dsp:cNvSpPr/>
      </dsp:nvSpPr>
      <dsp:spPr>
        <a:xfrm>
          <a:off x="1281271" y="2775502"/>
          <a:ext cx="5592677" cy="1109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4" tIns="117404" rIns="117404" bIns="117404" numCol="1" spcCol="1270" anchor="ctr" anchorCtr="0">
          <a:noAutofit/>
        </a:bodyPr>
        <a:lstStyle/>
        <a:p>
          <a:pPr marL="0" lvl="0" indent="0" algn="l" defTabSz="800100">
            <a:lnSpc>
              <a:spcPct val="90000"/>
            </a:lnSpc>
            <a:spcBef>
              <a:spcPct val="0"/>
            </a:spcBef>
            <a:spcAft>
              <a:spcPct val="35000"/>
            </a:spcAft>
            <a:buNone/>
          </a:pPr>
          <a:r>
            <a:rPr lang="en-US" sz="1800" kern="1200"/>
            <a:t>Lokale fjernvarmeselskaber og deres erfaringer bør inddrages</a:t>
          </a:r>
        </a:p>
        <a:p>
          <a:pPr marL="0" lvl="0" indent="0" algn="l" defTabSz="800100">
            <a:lnSpc>
              <a:spcPct val="90000"/>
            </a:lnSpc>
            <a:spcBef>
              <a:spcPct val="0"/>
            </a:spcBef>
            <a:spcAft>
              <a:spcPct val="35000"/>
            </a:spcAft>
            <a:buNone/>
          </a:pPr>
          <a:r>
            <a:rPr lang="en-US" sz="1800" kern="1200"/>
            <a:t>Teknisk potentiale og kvalitetssikring</a:t>
          </a:r>
        </a:p>
      </dsp:txBody>
      <dsp:txXfrm>
        <a:off x="1281271" y="2775502"/>
        <a:ext cx="5592677" cy="1109325"/>
      </dsp:txXfrm>
    </dsp:sp>
    <dsp:sp modelId="{E4691517-0DF3-4AE8-A6FA-8939EEE840F5}">
      <dsp:nvSpPr>
        <dsp:cNvPr id="0" name=""/>
        <dsp:cNvSpPr/>
      </dsp:nvSpPr>
      <dsp:spPr>
        <a:xfrm>
          <a:off x="0" y="4162159"/>
          <a:ext cx="6873949" cy="1109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2159A7-4744-4345-862D-7F6E72EA5B7D}">
      <dsp:nvSpPr>
        <dsp:cNvPr id="0" name=""/>
        <dsp:cNvSpPr/>
      </dsp:nvSpPr>
      <dsp:spPr>
        <a:xfrm>
          <a:off x="335570" y="4411757"/>
          <a:ext cx="610129" cy="6101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A463BF-3E9B-4792-9F7E-BE2A07FA5208}">
      <dsp:nvSpPr>
        <dsp:cNvPr id="0" name=""/>
        <dsp:cNvSpPr/>
      </dsp:nvSpPr>
      <dsp:spPr>
        <a:xfrm>
          <a:off x="1281271" y="4162159"/>
          <a:ext cx="5592677" cy="1109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4" tIns="117404" rIns="117404" bIns="117404" numCol="1" spcCol="1270" anchor="ctr" anchorCtr="0">
          <a:noAutofit/>
        </a:bodyPr>
        <a:lstStyle/>
        <a:p>
          <a:pPr marL="0" lvl="0" indent="0" algn="l" defTabSz="800100">
            <a:lnSpc>
              <a:spcPct val="90000"/>
            </a:lnSpc>
            <a:spcBef>
              <a:spcPct val="0"/>
            </a:spcBef>
            <a:spcAft>
              <a:spcPct val="35000"/>
            </a:spcAft>
            <a:buNone/>
          </a:pPr>
          <a:r>
            <a:rPr lang="da-DK" sz="1800" kern="1200"/>
            <a:t>Finansiering – både før og efter projektgodkendelse</a:t>
          </a:r>
        </a:p>
        <a:p>
          <a:pPr marL="0" lvl="0" indent="0" algn="l" defTabSz="800100">
            <a:lnSpc>
              <a:spcPct val="90000"/>
            </a:lnSpc>
            <a:spcBef>
              <a:spcPct val="0"/>
            </a:spcBef>
            <a:spcAft>
              <a:spcPct val="35000"/>
            </a:spcAft>
            <a:buNone/>
          </a:pPr>
          <a:r>
            <a:rPr lang="da-DK" sz="1800" kern="1200"/>
            <a:t>Forventningsafstemning med alle aktører </a:t>
          </a:r>
          <a:endParaRPr lang="en-US" sz="1800" kern="1200"/>
        </a:p>
      </dsp:txBody>
      <dsp:txXfrm>
        <a:off x="1281271" y="4162159"/>
        <a:ext cx="5592677" cy="1109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31E54-D35D-4C4F-846F-F1DB761DAE4F}">
      <dsp:nvSpPr>
        <dsp:cNvPr id="0" name=""/>
        <dsp:cNvSpPr/>
      </dsp:nvSpPr>
      <dsp:spPr>
        <a:xfrm>
          <a:off x="2511929" y="0"/>
          <a:ext cx="939626" cy="6264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a-DK" sz="800" kern="1200"/>
            <a:t>Generalforsamling</a:t>
          </a:r>
        </a:p>
      </dsp:txBody>
      <dsp:txXfrm>
        <a:off x="2530276" y="18347"/>
        <a:ext cx="902932" cy="589723"/>
      </dsp:txXfrm>
    </dsp:sp>
    <dsp:sp modelId="{A7FDB0FE-3204-4AE6-82D2-31048B479960}">
      <dsp:nvSpPr>
        <dsp:cNvPr id="0" name=""/>
        <dsp:cNvSpPr/>
      </dsp:nvSpPr>
      <dsp:spPr>
        <a:xfrm>
          <a:off x="2933467" y="626417"/>
          <a:ext cx="91440" cy="277797"/>
        </a:xfrm>
        <a:custGeom>
          <a:avLst/>
          <a:gdLst/>
          <a:ahLst/>
          <a:cxnLst/>
          <a:rect l="0" t="0" r="0" b="0"/>
          <a:pathLst>
            <a:path>
              <a:moveTo>
                <a:pt x="48275" y="0"/>
              </a:moveTo>
              <a:lnTo>
                <a:pt x="48275" y="138898"/>
              </a:lnTo>
              <a:lnTo>
                <a:pt x="45720" y="138898"/>
              </a:lnTo>
              <a:lnTo>
                <a:pt x="45720" y="2777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08D8FA-88D9-4EEF-9A15-865F57407645}">
      <dsp:nvSpPr>
        <dsp:cNvPr id="0" name=""/>
        <dsp:cNvSpPr/>
      </dsp:nvSpPr>
      <dsp:spPr>
        <a:xfrm>
          <a:off x="2509374" y="904215"/>
          <a:ext cx="939626" cy="6264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a-DK" sz="800" kern="1200"/>
            <a:t>Bestyrelse</a:t>
          </a:r>
        </a:p>
      </dsp:txBody>
      <dsp:txXfrm>
        <a:off x="2527721" y="922562"/>
        <a:ext cx="902932" cy="589723"/>
      </dsp:txXfrm>
    </dsp:sp>
    <dsp:sp modelId="{607563A5-5497-4507-91E4-EF172B21A811}">
      <dsp:nvSpPr>
        <dsp:cNvPr id="0" name=""/>
        <dsp:cNvSpPr/>
      </dsp:nvSpPr>
      <dsp:spPr>
        <a:xfrm>
          <a:off x="2933467" y="1530632"/>
          <a:ext cx="91440" cy="224670"/>
        </a:xfrm>
        <a:custGeom>
          <a:avLst/>
          <a:gdLst/>
          <a:ahLst/>
          <a:cxnLst/>
          <a:rect l="0" t="0" r="0" b="0"/>
          <a:pathLst>
            <a:path>
              <a:moveTo>
                <a:pt x="45720" y="0"/>
              </a:moveTo>
              <a:lnTo>
                <a:pt x="45720" y="112335"/>
              </a:lnTo>
              <a:lnTo>
                <a:pt x="46321" y="112335"/>
              </a:lnTo>
              <a:lnTo>
                <a:pt x="46321" y="2246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CDFB17-088B-41CD-80BD-6809C555923F}">
      <dsp:nvSpPr>
        <dsp:cNvPr id="0" name=""/>
        <dsp:cNvSpPr/>
      </dsp:nvSpPr>
      <dsp:spPr>
        <a:xfrm>
          <a:off x="2509975" y="1755303"/>
          <a:ext cx="939626" cy="6264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a-DK" sz="800" kern="1200"/>
            <a:t>Ledelse</a:t>
          </a:r>
        </a:p>
      </dsp:txBody>
      <dsp:txXfrm>
        <a:off x="2528322" y="1773650"/>
        <a:ext cx="902932" cy="589723"/>
      </dsp:txXfrm>
    </dsp:sp>
    <dsp:sp modelId="{E92199B6-DD41-4E04-81FE-9B1DFF22D8A2}">
      <dsp:nvSpPr>
        <dsp:cNvPr id="0" name=""/>
        <dsp:cNvSpPr/>
      </dsp:nvSpPr>
      <dsp:spPr>
        <a:xfrm>
          <a:off x="1596517" y="2381721"/>
          <a:ext cx="1383270" cy="250567"/>
        </a:xfrm>
        <a:custGeom>
          <a:avLst/>
          <a:gdLst/>
          <a:ahLst/>
          <a:cxnLst/>
          <a:rect l="0" t="0" r="0" b="0"/>
          <a:pathLst>
            <a:path>
              <a:moveTo>
                <a:pt x="1383270" y="0"/>
              </a:moveTo>
              <a:lnTo>
                <a:pt x="1383270" y="125283"/>
              </a:lnTo>
              <a:lnTo>
                <a:pt x="0" y="125283"/>
              </a:lnTo>
              <a:lnTo>
                <a:pt x="0" y="250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5455C5-D74D-43D9-BCDB-1523E78F42BE}">
      <dsp:nvSpPr>
        <dsp:cNvPr id="0" name=""/>
        <dsp:cNvSpPr/>
      </dsp:nvSpPr>
      <dsp:spPr>
        <a:xfrm>
          <a:off x="1126704" y="2632288"/>
          <a:ext cx="939626" cy="6264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a-DK" sz="800" kern="1200"/>
            <a:t>Drift</a:t>
          </a:r>
        </a:p>
      </dsp:txBody>
      <dsp:txXfrm>
        <a:off x="1145051" y="2650635"/>
        <a:ext cx="902932" cy="589723"/>
      </dsp:txXfrm>
    </dsp:sp>
    <dsp:sp modelId="{B136088D-39B6-42BC-B307-20D94EE4C2A4}">
      <dsp:nvSpPr>
        <dsp:cNvPr id="0" name=""/>
        <dsp:cNvSpPr/>
      </dsp:nvSpPr>
      <dsp:spPr>
        <a:xfrm>
          <a:off x="1550797" y="3258705"/>
          <a:ext cx="91440" cy="197283"/>
        </a:xfrm>
        <a:custGeom>
          <a:avLst/>
          <a:gdLst/>
          <a:ahLst/>
          <a:cxnLst/>
          <a:rect l="0" t="0" r="0" b="0"/>
          <a:pathLst>
            <a:path>
              <a:moveTo>
                <a:pt x="45720" y="0"/>
              </a:moveTo>
              <a:lnTo>
                <a:pt x="45720" y="98641"/>
              </a:lnTo>
              <a:lnTo>
                <a:pt x="47167" y="98641"/>
              </a:lnTo>
              <a:lnTo>
                <a:pt x="47167" y="1972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EA08E6-1FCA-41B2-ADB8-53965C875AC4}">
      <dsp:nvSpPr>
        <dsp:cNvPr id="0" name=""/>
        <dsp:cNvSpPr/>
      </dsp:nvSpPr>
      <dsp:spPr>
        <a:xfrm>
          <a:off x="1128151" y="3455989"/>
          <a:ext cx="939626" cy="6264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a-DK" sz="800" kern="1200"/>
            <a:t>Vagt</a:t>
          </a:r>
        </a:p>
      </dsp:txBody>
      <dsp:txXfrm>
        <a:off x="1146498" y="3474336"/>
        <a:ext cx="902932" cy="589723"/>
      </dsp:txXfrm>
    </dsp:sp>
    <dsp:sp modelId="{D70790D8-5C3A-418F-9958-471BC54A4845}">
      <dsp:nvSpPr>
        <dsp:cNvPr id="0" name=""/>
        <dsp:cNvSpPr/>
      </dsp:nvSpPr>
      <dsp:spPr>
        <a:xfrm>
          <a:off x="2934059" y="2381721"/>
          <a:ext cx="91440" cy="250567"/>
        </a:xfrm>
        <a:custGeom>
          <a:avLst/>
          <a:gdLst/>
          <a:ahLst/>
          <a:cxnLst/>
          <a:rect l="0" t="0" r="0" b="0"/>
          <a:pathLst>
            <a:path>
              <a:moveTo>
                <a:pt x="45729" y="0"/>
              </a:moveTo>
              <a:lnTo>
                <a:pt x="45729" y="125283"/>
              </a:lnTo>
              <a:lnTo>
                <a:pt x="45720" y="125283"/>
              </a:lnTo>
              <a:lnTo>
                <a:pt x="45720" y="250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EB69B-6EEC-4200-804F-0B0A1CE4E861}">
      <dsp:nvSpPr>
        <dsp:cNvPr id="0" name=""/>
        <dsp:cNvSpPr/>
      </dsp:nvSpPr>
      <dsp:spPr>
        <a:xfrm>
          <a:off x="2509966" y="2632288"/>
          <a:ext cx="939626" cy="6264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a-DK" sz="800" kern="1200"/>
            <a:t>Administration</a:t>
          </a:r>
        </a:p>
      </dsp:txBody>
      <dsp:txXfrm>
        <a:off x="2528313" y="2650635"/>
        <a:ext cx="902932" cy="589723"/>
      </dsp:txXfrm>
    </dsp:sp>
    <dsp:sp modelId="{FE755ADD-9432-40FB-A628-136212AE0673}">
      <dsp:nvSpPr>
        <dsp:cNvPr id="0" name=""/>
        <dsp:cNvSpPr/>
      </dsp:nvSpPr>
      <dsp:spPr>
        <a:xfrm>
          <a:off x="2979788" y="2381721"/>
          <a:ext cx="1518990" cy="257914"/>
        </a:xfrm>
        <a:custGeom>
          <a:avLst/>
          <a:gdLst/>
          <a:ahLst/>
          <a:cxnLst/>
          <a:rect l="0" t="0" r="0" b="0"/>
          <a:pathLst>
            <a:path>
              <a:moveTo>
                <a:pt x="0" y="0"/>
              </a:moveTo>
              <a:lnTo>
                <a:pt x="0" y="128957"/>
              </a:lnTo>
              <a:lnTo>
                <a:pt x="1518990" y="128957"/>
              </a:lnTo>
              <a:lnTo>
                <a:pt x="1518990" y="257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88E41D-A484-4FE0-AF13-AE498FEE717D}">
      <dsp:nvSpPr>
        <dsp:cNvPr id="0" name=""/>
        <dsp:cNvSpPr/>
      </dsp:nvSpPr>
      <dsp:spPr>
        <a:xfrm>
          <a:off x="4028966" y="2639636"/>
          <a:ext cx="939626" cy="6264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a-DK" sz="800" kern="1200"/>
            <a:t>Økonomi</a:t>
          </a:r>
        </a:p>
      </dsp:txBody>
      <dsp:txXfrm>
        <a:off x="4047313" y="2657983"/>
        <a:ext cx="902932" cy="5897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01261-D277-4DFC-9478-3F8DB562A32B}">
      <dsp:nvSpPr>
        <dsp:cNvPr id="0" name=""/>
        <dsp:cNvSpPr/>
      </dsp:nvSpPr>
      <dsp:spPr>
        <a:xfrm>
          <a:off x="0" y="579"/>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B29ED-FD5D-49F9-B972-B66750BDBCA4}">
      <dsp:nvSpPr>
        <dsp:cNvPr id="0" name=""/>
        <dsp:cNvSpPr/>
      </dsp:nvSpPr>
      <dsp:spPr>
        <a:xfrm>
          <a:off x="409869" y="305440"/>
          <a:ext cx="745217" cy="74521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8AA34C-C3FA-4A9B-A9AC-8EAEB7E9F166}">
      <dsp:nvSpPr>
        <dsp:cNvPr id="0" name=""/>
        <dsp:cNvSpPr/>
      </dsp:nvSpPr>
      <dsp:spPr>
        <a:xfrm>
          <a:off x="1564956" y="579"/>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00100">
            <a:lnSpc>
              <a:spcPct val="100000"/>
            </a:lnSpc>
            <a:spcBef>
              <a:spcPct val="0"/>
            </a:spcBef>
            <a:spcAft>
              <a:spcPct val="35000"/>
            </a:spcAft>
            <a:buNone/>
          </a:pPr>
          <a:r>
            <a:rPr lang="en-US" sz="1800" b="0" i="0" kern="1200">
              <a:solidFill>
                <a:prstClr val="black">
                  <a:hueOff val="0"/>
                  <a:satOff val="0"/>
                  <a:lumOff val="0"/>
                  <a:alphaOff val="0"/>
                </a:prstClr>
              </a:solidFill>
              <a:effectLst/>
              <a:latin typeface="+mn-lt"/>
              <a:ea typeface="+mn-ea"/>
              <a:cs typeface="+mn-cs"/>
            </a:rPr>
            <a:t>Brug Dansk Fjernvarmes medlemmer. Skab et tæt samarbejde og erfaringsudveksling.</a:t>
          </a:r>
        </a:p>
      </dsp:txBody>
      <dsp:txXfrm>
        <a:off x="1564956" y="579"/>
        <a:ext cx="4988243" cy="1354940"/>
      </dsp:txXfrm>
    </dsp:sp>
    <dsp:sp modelId="{E4691517-0DF3-4AE8-A6FA-8939EEE840F5}">
      <dsp:nvSpPr>
        <dsp:cNvPr id="0" name=""/>
        <dsp:cNvSpPr/>
      </dsp:nvSpPr>
      <dsp:spPr>
        <a:xfrm>
          <a:off x="0" y="1694254"/>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2159A7-4744-4345-862D-7F6E72EA5B7D}">
      <dsp:nvSpPr>
        <dsp:cNvPr id="0" name=""/>
        <dsp:cNvSpPr/>
      </dsp:nvSpPr>
      <dsp:spPr>
        <a:xfrm>
          <a:off x="409869" y="1999116"/>
          <a:ext cx="745217" cy="7452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A463BF-3E9B-4792-9F7E-BE2A07FA5208}">
      <dsp:nvSpPr>
        <dsp:cNvPr id="0" name=""/>
        <dsp:cNvSpPr/>
      </dsp:nvSpPr>
      <dsp:spPr>
        <a:xfrm>
          <a:off x="1564956" y="1694254"/>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00100">
            <a:lnSpc>
              <a:spcPct val="100000"/>
            </a:lnSpc>
            <a:spcBef>
              <a:spcPct val="0"/>
            </a:spcBef>
            <a:spcAft>
              <a:spcPct val="35000"/>
            </a:spcAft>
            <a:buNone/>
          </a:pPr>
          <a:r>
            <a:rPr lang="en-US" sz="1800" kern="1200">
              <a:latin typeface="+mn-lt"/>
            </a:rPr>
            <a:t>Gå sammen flere værker i d</a:t>
          </a:r>
          <a:r>
            <a:rPr lang="en-US" sz="1800" b="0" i="0" kern="1200">
              <a:solidFill>
                <a:prstClr val="black">
                  <a:hueOff val="0"/>
                  <a:satOff val="0"/>
                  <a:lumOff val="0"/>
                  <a:alphaOff val="0"/>
                </a:prstClr>
              </a:solidFill>
              <a:effectLst/>
              <a:latin typeface="+mn-lt"/>
              <a:ea typeface="+mn-ea"/>
              <a:cs typeface="+mn-cs"/>
            </a:rPr>
            <a:t>riftsfællesskaber der er</a:t>
          </a:r>
          <a:r>
            <a:rPr lang="en-US" sz="1800" kern="1200">
              <a:latin typeface="+mn-lt"/>
            </a:rPr>
            <a:t> stordriftsfordele at hente. </a:t>
          </a:r>
        </a:p>
      </dsp:txBody>
      <dsp:txXfrm>
        <a:off x="1564956" y="1694254"/>
        <a:ext cx="4988243" cy="1354940"/>
      </dsp:txXfrm>
    </dsp:sp>
    <dsp:sp modelId="{F155D36A-62AC-490D-B4A0-4860DAC27BE1}">
      <dsp:nvSpPr>
        <dsp:cNvPr id="0" name=""/>
        <dsp:cNvSpPr/>
      </dsp:nvSpPr>
      <dsp:spPr>
        <a:xfrm>
          <a:off x="0" y="3387930"/>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6EE59E-F695-4ECC-A531-6EC0D6AF179A}">
      <dsp:nvSpPr>
        <dsp:cNvPr id="0" name=""/>
        <dsp:cNvSpPr/>
      </dsp:nvSpPr>
      <dsp:spPr>
        <a:xfrm>
          <a:off x="409869" y="3692792"/>
          <a:ext cx="745217" cy="7452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3802B7-F965-48C3-8F83-5000B22C8506}">
      <dsp:nvSpPr>
        <dsp:cNvPr id="0" name=""/>
        <dsp:cNvSpPr/>
      </dsp:nvSpPr>
      <dsp:spPr>
        <a:xfrm>
          <a:off x="1564956" y="3387930"/>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00100">
            <a:lnSpc>
              <a:spcPct val="100000"/>
            </a:lnSpc>
            <a:spcBef>
              <a:spcPct val="0"/>
            </a:spcBef>
            <a:spcAft>
              <a:spcPct val="35000"/>
            </a:spcAft>
            <a:buNone/>
          </a:pPr>
          <a:r>
            <a:rPr lang="da-DK" sz="1800" b="0" i="0" kern="1200">
              <a:effectLst/>
              <a:latin typeface="+mn-lt"/>
            </a:rPr>
            <a:t>Fjernvarme er fælles og demokratisk forbrugerejet. Vi har et fælles ansvar for at det bliver godt.</a:t>
          </a:r>
          <a:endParaRPr lang="en-US" sz="1800" kern="1200">
            <a:latin typeface="+mn-lt"/>
          </a:endParaRPr>
        </a:p>
      </dsp:txBody>
      <dsp:txXfrm>
        <a:off x="1564956" y="3387930"/>
        <a:ext cx="4988243" cy="1354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81C41-8464-4F9C-9C43-5D650B4FA068}">
      <dsp:nvSpPr>
        <dsp:cNvPr id="0" name=""/>
        <dsp:cNvSpPr/>
      </dsp:nvSpPr>
      <dsp:spPr>
        <a:xfrm>
          <a:off x="0" y="0"/>
          <a:ext cx="6896100" cy="75528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err="1">
              <a:solidFill>
                <a:schemeClr val="tx1"/>
              </a:solidFill>
            </a:rPr>
            <a:t>Fjernvarmens</a:t>
          </a:r>
          <a:r>
            <a:rPr lang="en-US" sz="1500" kern="1200">
              <a:solidFill>
                <a:schemeClr val="tx1"/>
              </a:solidFill>
            </a:rPr>
            <a:t> DNA er “</a:t>
          </a:r>
          <a:r>
            <a:rPr lang="en-US" sz="1500" kern="1200" err="1">
              <a:solidFill>
                <a:schemeClr val="tx1"/>
              </a:solidFill>
            </a:rPr>
            <a:t>hvile</a:t>
          </a:r>
          <a:r>
            <a:rPr lang="en-US" sz="1500" kern="1200">
              <a:solidFill>
                <a:schemeClr val="tx1"/>
              </a:solidFill>
            </a:rPr>
            <a:t> </a:t>
          </a:r>
          <a:r>
            <a:rPr lang="en-US" sz="1500" kern="1200" err="1">
              <a:solidFill>
                <a:schemeClr val="tx1"/>
              </a:solidFill>
            </a:rPr>
            <a:t>i</a:t>
          </a:r>
          <a:r>
            <a:rPr lang="en-US" sz="1500" kern="1200">
              <a:solidFill>
                <a:schemeClr val="tx1"/>
              </a:solidFill>
            </a:rPr>
            <a:t> sig </a:t>
          </a:r>
          <a:r>
            <a:rPr lang="en-US" sz="1500" kern="1200" err="1">
              <a:solidFill>
                <a:schemeClr val="tx1"/>
              </a:solidFill>
            </a:rPr>
            <a:t>selv</a:t>
          </a:r>
          <a:r>
            <a:rPr lang="en-US" sz="1500" kern="1200">
              <a:solidFill>
                <a:schemeClr val="tx1"/>
              </a:solidFill>
            </a:rPr>
            <a:t>”, </a:t>
          </a:r>
          <a:r>
            <a:rPr lang="en-US" sz="1500" kern="1200" err="1">
              <a:solidFill>
                <a:schemeClr val="tx1"/>
              </a:solidFill>
            </a:rPr>
            <a:t>kollektiv</a:t>
          </a:r>
          <a:r>
            <a:rPr lang="en-US" sz="1500" kern="1200">
              <a:solidFill>
                <a:schemeClr val="tx1"/>
              </a:solidFill>
            </a:rPr>
            <a:t> </a:t>
          </a:r>
          <a:r>
            <a:rPr lang="en-US" sz="1500" kern="1200" err="1">
              <a:solidFill>
                <a:schemeClr val="tx1"/>
              </a:solidFill>
            </a:rPr>
            <a:t>forsyning</a:t>
          </a:r>
          <a:r>
            <a:rPr lang="en-US" sz="1500" kern="1200">
              <a:solidFill>
                <a:schemeClr val="tx1"/>
              </a:solidFill>
            </a:rPr>
            <a:t>, </a:t>
          </a:r>
          <a:r>
            <a:rPr lang="en-US" sz="1500" kern="1200" err="1">
              <a:solidFill>
                <a:schemeClr val="tx1"/>
              </a:solidFill>
            </a:rPr>
            <a:t>demokratisk</a:t>
          </a:r>
          <a:r>
            <a:rPr lang="en-US" sz="1500" kern="1200">
              <a:solidFill>
                <a:schemeClr val="tx1"/>
              </a:solidFill>
            </a:rPr>
            <a:t> </a:t>
          </a:r>
          <a:r>
            <a:rPr lang="en-US" sz="1500" kern="1200" err="1">
              <a:solidFill>
                <a:schemeClr val="tx1"/>
              </a:solidFill>
            </a:rPr>
            <a:t>ejerskab</a:t>
          </a:r>
          <a:r>
            <a:rPr lang="en-US" sz="1500" kern="1200">
              <a:solidFill>
                <a:schemeClr val="tx1"/>
              </a:solidFill>
            </a:rPr>
            <a:t> </a:t>
          </a:r>
          <a:r>
            <a:rPr lang="en-US" sz="1500" kern="1200" err="1">
              <a:solidFill>
                <a:schemeClr val="tx1"/>
              </a:solidFill>
            </a:rPr>
            <a:t>og</a:t>
          </a:r>
          <a:r>
            <a:rPr lang="en-US" sz="1500" kern="1200">
              <a:solidFill>
                <a:schemeClr val="tx1"/>
              </a:solidFill>
            </a:rPr>
            <a:t> </a:t>
          </a:r>
          <a:r>
            <a:rPr lang="en-US" sz="1500" kern="1200" err="1">
              <a:solidFill>
                <a:schemeClr val="tx1"/>
              </a:solidFill>
            </a:rPr>
            <a:t>samfundsøkonomi</a:t>
          </a:r>
          <a:r>
            <a:rPr lang="en-US" sz="1500" kern="1200">
              <a:solidFill>
                <a:schemeClr val="tx1"/>
              </a:solidFill>
            </a:rPr>
            <a:t> </a:t>
          </a:r>
        </a:p>
      </dsp:txBody>
      <dsp:txXfrm>
        <a:off x="1454748" y="0"/>
        <a:ext cx="5441351" cy="755280"/>
      </dsp:txXfrm>
    </dsp:sp>
    <dsp:sp modelId="{80FD74F4-E4AC-4CBC-8A79-CABEE33C89B8}">
      <dsp:nvSpPr>
        <dsp:cNvPr id="0" name=""/>
        <dsp:cNvSpPr/>
      </dsp:nvSpPr>
      <dsp:spPr>
        <a:xfrm>
          <a:off x="75528" y="75528"/>
          <a:ext cx="1379220" cy="60422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8796" r="2879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D4A4F33-5475-4A1E-A8BC-FED5BDC7EB98}">
      <dsp:nvSpPr>
        <dsp:cNvPr id="0" name=""/>
        <dsp:cNvSpPr/>
      </dsp:nvSpPr>
      <dsp:spPr>
        <a:xfrm>
          <a:off x="0" y="830808"/>
          <a:ext cx="6896100" cy="75528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da-DK" sz="1500" kern="1200">
              <a:solidFill>
                <a:schemeClr val="tx1"/>
              </a:solidFill>
            </a:rPr>
            <a:t>Fokus er ”GRØN” (restvarme og overskud), ”SIKKER”  (robusthed og diversitet, lager, sektorkobling) og ”BILLIG” (høj effektivitet, stordrift sammen)</a:t>
          </a:r>
          <a:endParaRPr lang="en-US" sz="1500" kern="1200">
            <a:solidFill>
              <a:schemeClr val="tx1"/>
            </a:solidFill>
          </a:endParaRPr>
        </a:p>
      </dsp:txBody>
      <dsp:txXfrm>
        <a:off x="1454748" y="830808"/>
        <a:ext cx="5441351" cy="755280"/>
      </dsp:txXfrm>
    </dsp:sp>
    <dsp:sp modelId="{DC5CD915-07AE-427E-9FE7-E0AE4B11F8AD}">
      <dsp:nvSpPr>
        <dsp:cNvPr id="0" name=""/>
        <dsp:cNvSpPr/>
      </dsp:nvSpPr>
      <dsp:spPr>
        <a:xfrm>
          <a:off x="75528" y="906336"/>
          <a:ext cx="1379220" cy="604224"/>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8796" r="2879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0B7BC61-6E8C-4A7A-AD33-0C4EF12E9E8A}">
      <dsp:nvSpPr>
        <dsp:cNvPr id="0" name=""/>
        <dsp:cNvSpPr/>
      </dsp:nvSpPr>
      <dsp:spPr>
        <a:xfrm>
          <a:off x="0" y="1661617"/>
          <a:ext cx="6896100" cy="75528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da-DK" sz="1500" kern="1200">
              <a:solidFill>
                <a:schemeClr val="tx1"/>
              </a:solidFill>
            </a:rPr>
            <a:t>Om projektforslag: ”man kan næsten altid få samfundsøkonomi i et byområde”</a:t>
          </a:r>
          <a:endParaRPr lang="en-US" sz="1500" kern="1200">
            <a:solidFill>
              <a:schemeClr val="tx1"/>
            </a:solidFill>
          </a:endParaRPr>
        </a:p>
      </dsp:txBody>
      <dsp:txXfrm>
        <a:off x="1454748" y="1661617"/>
        <a:ext cx="5441351" cy="755280"/>
      </dsp:txXfrm>
    </dsp:sp>
    <dsp:sp modelId="{3B5CDD5C-E735-42DA-AF07-02076D74D98E}">
      <dsp:nvSpPr>
        <dsp:cNvPr id="0" name=""/>
        <dsp:cNvSpPr/>
      </dsp:nvSpPr>
      <dsp:spPr>
        <a:xfrm>
          <a:off x="75528" y="1737145"/>
          <a:ext cx="1379220" cy="604224"/>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8796" r="2879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9E25990-621B-4F1B-92AF-4757ADFD44BA}">
      <dsp:nvSpPr>
        <dsp:cNvPr id="0" name=""/>
        <dsp:cNvSpPr/>
      </dsp:nvSpPr>
      <dsp:spPr>
        <a:xfrm>
          <a:off x="0" y="2492426"/>
          <a:ext cx="6896100" cy="75528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da-DK" sz="1500" kern="1200">
              <a:solidFill>
                <a:schemeClr val="tx1"/>
              </a:solidFill>
            </a:rPr>
            <a:t>Hvad er beregningsforudsætningerne? Lav følsomhedsberegninger</a:t>
          </a:r>
          <a:endParaRPr lang="en-US" sz="1500" kern="1200">
            <a:solidFill>
              <a:schemeClr val="tx1"/>
            </a:solidFill>
          </a:endParaRPr>
        </a:p>
      </dsp:txBody>
      <dsp:txXfrm>
        <a:off x="1454748" y="2492426"/>
        <a:ext cx="5441351" cy="755280"/>
      </dsp:txXfrm>
    </dsp:sp>
    <dsp:sp modelId="{3674509C-3101-4B18-8F48-551106758D43}">
      <dsp:nvSpPr>
        <dsp:cNvPr id="0" name=""/>
        <dsp:cNvSpPr/>
      </dsp:nvSpPr>
      <dsp:spPr>
        <a:xfrm>
          <a:off x="75528" y="2567954"/>
          <a:ext cx="1379220" cy="604224"/>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8796" r="2879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1CED0F2-6056-4C46-95F4-F168160BAB69}">
      <dsp:nvSpPr>
        <dsp:cNvPr id="0" name=""/>
        <dsp:cNvSpPr/>
      </dsp:nvSpPr>
      <dsp:spPr>
        <a:xfrm>
          <a:off x="0" y="3323234"/>
          <a:ext cx="6896100" cy="75528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da-DK" sz="1500" kern="1200">
              <a:solidFill>
                <a:schemeClr val="tx1"/>
              </a:solidFill>
            </a:rPr>
            <a:t>Fjernvarme er fælles og demokratisk forbrugerejet. Og vi har et fælles ansvar for at det bliver godt. Sammen hånden på kogepladen</a:t>
          </a:r>
          <a:endParaRPr lang="en-US" sz="1500" kern="1200">
            <a:solidFill>
              <a:schemeClr val="tx1"/>
            </a:solidFill>
          </a:endParaRPr>
        </a:p>
      </dsp:txBody>
      <dsp:txXfrm>
        <a:off x="1454748" y="3323234"/>
        <a:ext cx="5441351" cy="755280"/>
      </dsp:txXfrm>
    </dsp:sp>
    <dsp:sp modelId="{862E0CC8-EE93-44A6-87CF-F21360AFD3BC}">
      <dsp:nvSpPr>
        <dsp:cNvPr id="0" name=""/>
        <dsp:cNvSpPr/>
      </dsp:nvSpPr>
      <dsp:spPr>
        <a:xfrm>
          <a:off x="75528" y="3398762"/>
          <a:ext cx="1379220" cy="604224"/>
        </a:xfrm>
        <a:prstGeom prst="roundRect">
          <a:avLst>
            <a:gd name="adj" fmla="val 10000"/>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4488" r="2448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DDB9E41-164A-4993-BE81-5C1A0D523B8E}">
      <dsp:nvSpPr>
        <dsp:cNvPr id="0" name=""/>
        <dsp:cNvSpPr/>
      </dsp:nvSpPr>
      <dsp:spPr>
        <a:xfrm>
          <a:off x="0" y="4154043"/>
          <a:ext cx="6896100" cy="75528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da-DK" sz="1500" kern="1200">
              <a:solidFill>
                <a:schemeClr val="tx1"/>
              </a:solidFill>
            </a:rPr>
            <a:t>Hvordan bliver fremtiden? Energipriser. </a:t>
          </a:r>
          <a:endParaRPr lang="en-US" sz="1500" kern="1200">
            <a:solidFill>
              <a:schemeClr val="tx1"/>
            </a:solidFill>
          </a:endParaRPr>
        </a:p>
      </dsp:txBody>
      <dsp:txXfrm>
        <a:off x="1454748" y="4154043"/>
        <a:ext cx="5441351" cy="755280"/>
      </dsp:txXfrm>
    </dsp:sp>
    <dsp:sp modelId="{4F9844D7-9B4D-4192-8947-233F1080CFC7}">
      <dsp:nvSpPr>
        <dsp:cNvPr id="0" name=""/>
        <dsp:cNvSpPr/>
      </dsp:nvSpPr>
      <dsp:spPr>
        <a:xfrm>
          <a:off x="75528" y="4229571"/>
          <a:ext cx="1379220" cy="604224"/>
        </a:xfrm>
        <a:prstGeom prst="roundRect">
          <a:avLst>
            <a:gd name="adj" fmla="val 10000"/>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4488" r="2448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0BA7B-57EA-4B17-9272-16656B90D75F}">
      <dsp:nvSpPr>
        <dsp:cNvPr id="0" name=""/>
        <dsp:cNvSpPr/>
      </dsp:nvSpPr>
      <dsp:spPr>
        <a:xfrm>
          <a:off x="0" y="4282"/>
          <a:ext cx="6553200" cy="911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51F728-0576-4C5D-B067-7D7A3819E8E5}">
      <dsp:nvSpPr>
        <dsp:cNvPr id="0" name=""/>
        <dsp:cNvSpPr/>
      </dsp:nvSpPr>
      <dsp:spPr>
        <a:xfrm>
          <a:off x="275691" y="209342"/>
          <a:ext cx="501746" cy="50125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5054F9-415A-4CD0-863B-E4477EDBDB68}">
      <dsp:nvSpPr>
        <dsp:cNvPr id="0" name=""/>
        <dsp:cNvSpPr/>
      </dsp:nvSpPr>
      <dsp:spPr>
        <a:xfrm>
          <a:off x="1053129" y="4282"/>
          <a:ext cx="5452492" cy="99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97" tIns="105497" rIns="105497" bIns="105497"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Forventningsafstemning om kommunens engagement</a:t>
          </a:r>
        </a:p>
        <a:p>
          <a:pPr marL="0" lvl="0" indent="0" algn="l" defTabSz="800100">
            <a:lnSpc>
              <a:spcPct val="100000"/>
            </a:lnSpc>
            <a:spcBef>
              <a:spcPct val="0"/>
            </a:spcBef>
            <a:spcAft>
              <a:spcPct val="35000"/>
            </a:spcAft>
            <a:buNone/>
          </a:pPr>
          <a:r>
            <a:rPr lang="en-US" sz="1800" kern="1200">
              <a:latin typeface="+mj-lt"/>
            </a:rPr>
            <a:t>Kommunen kan få udarbejdet projektforslag</a:t>
          </a:r>
        </a:p>
      </dsp:txBody>
      <dsp:txXfrm>
        <a:off x="1053129" y="4282"/>
        <a:ext cx="5452492" cy="996817"/>
      </dsp:txXfrm>
    </dsp:sp>
    <dsp:sp modelId="{54DEE4AC-F091-4D92-AEA4-53148847D08F}">
      <dsp:nvSpPr>
        <dsp:cNvPr id="0" name=""/>
        <dsp:cNvSpPr/>
      </dsp:nvSpPr>
      <dsp:spPr>
        <a:xfrm>
          <a:off x="0" y="1250305"/>
          <a:ext cx="6553200" cy="911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250731-67CD-43CF-92E1-54A09867DF23}">
      <dsp:nvSpPr>
        <dsp:cNvPr id="0" name=""/>
        <dsp:cNvSpPr/>
      </dsp:nvSpPr>
      <dsp:spPr>
        <a:xfrm>
          <a:off x="275691" y="1455364"/>
          <a:ext cx="501746" cy="5012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9C062F-43D8-4F8D-BB56-1EA9DD134E3F}">
      <dsp:nvSpPr>
        <dsp:cNvPr id="0" name=""/>
        <dsp:cNvSpPr/>
      </dsp:nvSpPr>
      <dsp:spPr>
        <a:xfrm>
          <a:off x="1053129" y="1250305"/>
          <a:ext cx="5452492" cy="99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97" tIns="105497" rIns="105497" bIns="105497" numCol="1" spcCol="1270" anchor="ctr" anchorCtr="0">
          <a:noAutofit/>
        </a:bodyPr>
        <a:lstStyle/>
        <a:p>
          <a:pPr marL="0" lvl="0" indent="0" algn="l" defTabSz="800100">
            <a:lnSpc>
              <a:spcPct val="100000"/>
            </a:lnSpc>
            <a:spcBef>
              <a:spcPct val="0"/>
            </a:spcBef>
            <a:spcAft>
              <a:spcPct val="35000"/>
            </a:spcAft>
            <a:buNone/>
          </a:pPr>
          <a:r>
            <a:rPr lang="en-US" sz="1800" kern="1200" err="1">
              <a:latin typeface="+mj-lt"/>
            </a:rPr>
            <a:t>Kommunen</a:t>
          </a:r>
          <a:r>
            <a:rPr lang="en-US" sz="1800" kern="1200">
              <a:latin typeface="+mj-lt"/>
            </a:rPr>
            <a:t> </a:t>
          </a:r>
          <a:r>
            <a:rPr lang="en-US" sz="1800" kern="1200" err="1">
              <a:latin typeface="+mj-lt"/>
            </a:rPr>
            <a:t>skal</a:t>
          </a:r>
          <a:r>
            <a:rPr lang="en-US" sz="1800" kern="1200">
              <a:latin typeface="+mj-lt"/>
            </a:rPr>
            <a:t> </a:t>
          </a:r>
          <a:r>
            <a:rPr lang="en-US" sz="1800" kern="1200" err="1">
              <a:latin typeface="+mj-lt"/>
            </a:rPr>
            <a:t>være</a:t>
          </a:r>
          <a:r>
            <a:rPr lang="en-US" sz="1800" kern="1200">
              <a:latin typeface="+mj-lt"/>
            </a:rPr>
            <a:t> </a:t>
          </a:r>
          <a:r>
            <a:rPr lang="en-US" sz="1800" kern="1200" err="1">
              <a:latin typeface="+mj-lt"/>
            </a:rPr>
            <a:t>teknologineutral</a:t>
          </a:r>
          <a:r>
            <a:rPr lang="en-US" sz="1800" kern="1200">
              <a:latin typeface="+mj-lt"/>
            </a:rPr>
            <a:t>, men f</a:t>
          </a:r>
          <a:r>
            <a:rPr lang="da-DK" sz="1800" kern="1200" err="1">
              <a:latin typeface="+mj-lt"/>
            </a:rPr>
            <a:t>jernvarme</a:t>
          </a:r>
          <a:r>
            <a:rPr lang="da-DK" sz="1800" kern="1200">
              <a:latin typeface="+mj-lt"/>
            </a:rPr>
            <a:t> er hvile i sig selv og udøver ikke økonomisk aktivitet – ingen problemer med statsstøttereglerne. </a:t>
          </a:r>
          <a:endParaRPr lang="en-US" sz="1800" kern="1200">
            <a:latin typeface="+mj-lt"/>
          </a:endParaRPr>
        </a:p>
      </dsp:txBody>
      <dsp:txXfrm>
        <a:off x="1053129" y="1250305"/>
        <a:ext cx="5452492" cy="996817"/>
      </dsp:txXfrm>
    </dsp:sp>
    <dsp:sp modelId="{E3CC0A05-BD3B-444C-A8B8-3B9D56977C9E}">
      <dsp:nvSpPr>
        <dsp:cNvPr id="0" name=""/>
        <dsp:cNvSpPr/>
      </dsp:nvSpPr>
      <dsp:spPr>
        <a:xfrm>
          <a:off x="0" y="2496327"/>
          <a:ext cx="6553200" cy="911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0D7A7-BA4C-4E1C-BB75-8B62774F130C}">
      <dsp:nvSpPr>
        <dsp:cNvPr id="0" name=""/>
        <dsp:cNvSpPr/>
      </dsp:nvSpPr>
      <dsp:spPr>
        <a:xfrm>
          <a:off x="275691" y="2701386"/>
          <a:ext cx="501746" cy="5012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1FC00E-41C1-46A1-9618-9F3DD40E270C}">
      <dsp:nvSpPr>
        <dsp:cNvPr id="0" name=""/>
        <dsp:cNvSpPr/>
      </dsp:nvSpPr>
      <dsp:spPr>
        <a:xfrm>
          <a:off x="1053129" y="2496327"/>
          <a:ext cx="5452492" cy="99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97" tIns="105497" rIns="105497" bIns="105497" numCol="1" spcCol="1270" anchor="ctr" anchorCtr="0">
          <a:noAutofit/>
        </a:bodyPr>
        <a:lstStyle/>
        <a:p>
          <a:pPr marL="0" lvl="0" indent="0" algn="l" defTabSz="800100">
            <a:lnSpc>
              <a:spcPct val="100000"/>
            </a:lnSpc>
            <a:spcBef>
              <a:spcPct val="0"/>
            </a:spcBef>
            <a:spcAft>
              <a:spcPct val="35000"/>
            </a:spcAft>
            <a:buNone/>
          </a:pPr>
          <a:r>
            <a:rPr lang="en-US" sz="1800" kern="1200" err="1">
              <a:latin typeface="+mj-lt"/>
            </a:rPr>
            <a:t>Flere</a:t>
          </a:r>
          <a:r>
            <a:rPr lang="en-US" sz="1800" kern="1200">
              <a:latin typeface="+mj-lt"/>
            </a:rPr>
            <a:t> roller end blot </a:t>
          </a:r>
          <a:r>
            <a:rPr lang="en-US" sz="1800" kern="1200" err="1">
              <a:latin typeface="+mj-lt"/>
            </a:rPr>
            <a:t>myndighedsrollen</a:t>
          </a:r>
          <a:r>
            <a:rPr lang="en-US" sz="1800" kern="1200">
              <a:latin typeface="+mj-lt"/>
            </a:rPr>
            <a:t>.</a:t>
          </a:r>
        </a:p>
      </dsp:txBody>
      <dsp:txXfrm>
        <a:off x="1053129" y="2496327"/>
        <a:ext cx="5452492" cy="996817"/>
      </dsp:txXfrm>
    </dsp:sp>
    <dsp:sp modelId="{F62C76D3-C30A-46FB-BA6B-E88E266AE967}">
      <dsp:nvSpPr>
        <dsp:cNvPr id="0" name=""/>
        <dsp:cNvSpPr/>
      </dsp:nvSpPr>
      <dsp:spPr>
        <a:xfrm>
          <a:off x="0" y="3742349"/>
          <a:ext cx="6553200" cy="911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0BBF0-EF90-4028-9537-697BEBA6432D}">
      <dsp:nvSpPr>
        <dsp:cNvPr id="0" name=""/>
        <dsp:cNvSpPr/>
      </dsp:nvSpPr>
      <dsp:spPr>
        <a:xfrm>
          <a:off x="275691" y="3947408"/>
          <a:ext cx="501746" cy="5012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7B90B1-3DFF-450C-B563-F62571A7F83C}">
      <dsp:nvSpPr>
        <dsp:cNvPr id="0" name=""/>
        <dsp:cNvSpPr/>
      </dsp:nvSpPr>
      <dsp:spPr>
        <a:xfrm>
          <a:off x="1053129" y="3742349"/>
          <a:ext cx="5452492" cy="99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97" tIns="105497" rIns="105497" bIns="105497" numCol="1" spcCol="1270" anchor="ctr" anchorCtr="0">
          <a:noAutofit/>
        </a:bodyPr>
        <a:lstStyle/>
        <a:p>
          <a:pPr marL="0" lvl="0" indent="0" algn="l" defTabSz="800100">
            <a:lnSpc>
              <a:spcPct val="100000"/>
            </a:lnSpc>
            <a:spcBef>
              <a:spcPct val="0"/>
            </a:spcBef>
            <a:spcAft>
              <a:spcPct val="35000"/>
            </a:spcAft>
            <a:buNone/>
          </a:pPr>
          <a:r>
            <a:rPr lang="en-US" sz="1800" kern="1200" err="1">
              <a:latin typeface="+mj-lt"/>
            </a:rPr>
            <a:t>Kommunens</a:t>
          </a:r>
          <a:r>
            <a:rPr lang="en-US" sz="1800" kern="1200">
              <a:latin typeface="+mj-lt"/>
            </a:rPr>
            <a:t> </a:t>
          </a:r>
          <a:r>
            <a:rPr lang="en-US" sz="1800" kern="1200" err="1">
              <a:latin typeface="+mj-lt"/>
            </a:rPr>
            <a:t>egne</a:t>
          </a:r>
          <a:r>
            <a:rPr lang="en-US" sz="1800" kern="1200">
              <a:latin typeface="+mj-lt"/>
            </a:rPr>
            <a:t> </a:t>
          </a:r>
          <a:r>
            <a:rPr lang="en-US" sz="1800" kern="1200" err="1">
              <a:latin typeface="+mj-lt"/>
            </a:rPr>
            <a:t>bygninger</a:t>
          </a:r>
          <a:endParaRPr lang="en-US" sz="1800" kern="1200">
            <a:latin typeface="+mj-lt"/>
          </a:endParaRPr>
        </a:p>
        <a:p>
          <a:pPr marL="0" lvl="0" indent="0" algn="l" defTabSz="800100">
            <a:lnSpc>
              <a:spcPct val="100000"/>
            </a:lnSpc>
            <a:spcBef>
              <a:spcPct val="0"/>
            </a:spcBef>
            <a:spcAft>
              <a:spcPct val="35000"/>
            </a:spcAft>
            <a:buNone/>
          </a:pPr>
          <a:r>
            <a:rPr lang="en-US" sz="1800" kern="1200" err="1">
              <a:latin typeface="+mj-lt"/>
            </a:rPr>
            <a:t>Arealplanlægning</a:t>
          </a:r>
          <a:endParaRPr lang="en-US" sz="1800" kern="1200">
            <a:latin typeface="+mj-lt"/>
          </a:endParaRPr>
        </a:p>
      </dsp:txBody>
      <dsp:txXfrm>
        <a:off x="1053129" y="3742349"/>
        <a:ext cx="5452492" cy="9968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39E5C-1EC7-4F33-B3DF-9997BFF07EF2}">
      <dsp:nvSpPr>
        <dsp:cNvPr id="0" name=""/>
        <dsp:cNvSpPr/>
      </dsp:nvSpPr>
      <dsp:spPr>
        <a:xfrm>
          <a:off x="1438217" y="154798"/>
          <a:ext cx="3271964" cy="118067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D8381-5140-4902-BA90-ABAE6FF7E6E0}">
      <dsp:nvSpPr>
        <dsp:cNvPr id="0" name=""/>
        <dsp:cNvSpPr/>
      </dsp:nvSpPr>
      <dsp:spPr>
        <a:xfrm>
          <a:off x="2757065" y="2996020"/>
          <a:ext cx="644582" cy="412532"/>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6664CB-8D23-4079-8826-F9CEED193E77}">
      <dsp:nvSpPr>
        <dsp:cNvPr id="0" name=""/>
        <dsp:cNvSpPr/>
      </dsp:nvSpPr>
      <dsp:spPr>
        <a:xfrm>
          <a:off x="1532358" y="3326046"/>
          <a:ext cx="3093996" cy="773499"/>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t>Godkendelse og Kommunekredit</a:t>
          </a:r>
          <a:endParaRPr lang="en-US" sz="1600" kern="1200"/>
        </a:p>
      </dsp:txBody>
      <dsp:txXfrm>
        <a:off x="1570117" y="3363805"/>
        <a:ext cx="3018478" cy="697981"/>
      </dsp:txXfrm>
    </dsp:sp>
    <dsp:sp modelId="{66D1B286-0497-4606-8455-4AC6D7302677}">
      <dsp:nvSpPr>
        <dsp:cNvPr id="0" name=""/>
        <dsp:cNvSpPr/>
      </dsp:nvSpPr>
      <dsp:spPr>
        <a:xfrm>
          <a:off x="2620413" y="1411893"/>
          <a:ext cx="1160248" cy="11602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a:t>Budget</a:t>
          </a:r>
          <a:endParaRPr lang="en-US" sz="1100" kern="1200"/>
        </a:p>
      </dsp:txBody>
      <dsp:txXfrm>
        <a:off x="2790327" y="1581807"/>
        <a:ext cx="820420" cy="820420"/>
      </dsp:txXfrm>
    </dsp:sp>
    <dsp:sp modelId="{5A64ACFE-5A43-4040-9701-FA7A1BA068F7}">
      <dsp:nvSpPr>
        <dsp:cNvPr id="0" name=""/>
        <dsp:cNvSpPr/>
      </dsp:nvSpPr>
      <dsp:spPr>
        <a:xfrm>
          <a:off x="1790191" y="541449"/>
          <a:ext cx="1160248" cy="11602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a:t>Tilslutning</a:t>
          </a:r>
          <a:endParaRPr lang="en-US" sz="1100" kern="1200"/>
        </a:p>
      </dsp:txBody>
      <dsp:txXfrm>
        <a:off x="1960105" y="711363"/>
        <a:ext cx="820420" cy="820420"/>
      </dsp:txXfrm>
    </dsp:sp>
    <dsp:sp modelId="{CCD22441-6BC5-49C8-840A-DBFC99AD31E3}">
      <dsp:nvSpPr>
        <dsp:cNvPr id="0" name=""/>
        <dsp:cNvSpPr/>
      </dsp:nvSpPr>
      <dsp:spPr>
        <a:xfrm>
          <a:off x="2976223" y="260927"/>
          <a:ext cx="1160248" cy="11602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a:t>Projektforslag</a:t>
          </a:r>
          <a:endParaRPr lang="en-US" sz="1100" kern="1200"/>
        </a:p>
      </dsp:txBody>
      <dsp:txXfrm>
        <a:off x="3146137" y="430841"/>
        <a:ext cx="820420" cy="820420"/>
      </dsp:txXfrm>
    </dsp:sp>
    <dsp:sp modelId="{89E3FC87-872D-449B-A951-917AB1E3F350}">
      <dsp:nvSpPr>
        <dsp:cNvPr id="0" name=""/>
        <dsp:cNvSpPr/>
      </dsp:nvSpPr>
      <dsp:spPr>
        <a:xfrm>
          <a:off x="1236334" y="48856"/>
          <a:ext cx="3609662" cy="2887730"/>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2AADC-C128-4D74-B6F6-7503F663EA09}">
      <dsp:nvSpPr>
        <dsp:cNvPr id="0" name=""/>
        <dsp:cNvSpPr/>
      </dsp:nvSpPr>
      <dsp:spPr>
        <a:xfrm>
          <a:off x="0" y="579"/>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F8C67A-FF5E-4159-9307-F6337106519B}">
      <dsp:nvSpPr>
        <dsp:cNvPr id="0" name=""/>
        <dsp:cNvSpPr/>
      </dsp:nvSpPr>
      <dsp:spPr>
        <a:xfrm>
          <a:off x="409869" y="305440"/>
          <a:ext cx="745217" cy="74521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A7FC29-9279-48BF-85D8-1E5604B5E730}">
      <dsp:nvSpPr>
        <dsp:cNvPr id="0" name=""/>
        <dsp:cNvSpPr/>
      </dsp:nvSpPr>
      <dsp:spPr>
        <a:xfrm>
          <a:off x="1564956" y="579"/>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1111250">
            <a:lnSpc>
              <a:spcPct val="100000"/>
            </a:lnSpc>
            <a:spcBef>
              <a:spcPct val="0"/>
            </a:spcBef>
            <a:spcAft>
              <a:spcPct val="35000"/>
            </a:spcAft>
            <a:buNone/>
          </a:pPr>
          <a:r>
            <a:rPr lang="da-DK" sz="2500" kern="1200"/>
            <a:t>Kostægte tariffer</a:t>
          </a:r>
        </a:p>
      </dsp:txBody>
      <dsp:txXfrm>
        <a:off x="1564956" y="579"/>
        <a:ext cx="4988243" cy="1354940"/>
      </dsp:txXfrm>
    </dsp:sp>
    <dsp:sp modelId="{973FFB1F-7DE2-4320-AAFB-FC99AEFA7621}">
      <dsp:nvSpPr>
        <dsp:cNvPr id="0" name=""/>
        <dsp:cNvSpPr/>
      </dsp:nvSpPr>
      <dsp:spPr>
        <a:xfrm>
          <a:off x="0" y="1694254"/>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C2650-E0FE-4C18-BE7D-5881BDD48874}">
      <dsp:nvSpPr>
        <dsp:cNvPr id="0" name=""/>
        <dsp:cNvSpPr/>
      </dsp:nvSpPr>
      <dsp:spPr>
        <a:xfrm>
          <a:off x="409869" y="1999116"/>
          <a:ext cx="745217" cy="7452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E19DAB-5923-471A-A715-157AE4B216F1}">
      <dsp:nvSpPr>
        <dsp:cNvPr id="0" name=""/>
        <dsp:cNvSpPr/>
      </dsp:nvSpPr>
      <dsp:spPr>
        <a:xfrm>
          <a:off x="1564956" y="1694254"/>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1111250">
            <a:lnSpc>
              <a:spcPct val="100000"/>
            </a:lnSpc>
            <a:spcBef>
              <a:spcPct val="0"/>
            </a:spcBef>
            <a:spcAft>
              <a:spcPct val="35000"/>
            </a:spcAft>
            <a:buNone/>
          </a:pPr>
          <a:r>
            <a:rPr lang="da-DK" sz="2500" kern="1200"/>
            <a:t>Nødvendige omkostninger</a:t>
          </a:r>
        </a:p>
      </dsp:txBody>
      <dsp:txXfrm>
        <a:off x="1564956" y="1694254"/>
        <a:ext cx="4988243" cy="1354940"/>
      </dsp:txXfrm>
    </dsp:sp>
    <dsp:sp modelId="{E1409482-3891-4311-B662-D76368945B11}">
      <dsp:nvSpPr>
        <dsp:cNvPr id="0" name=""/>
        <dsp:cNvSpPr/>
      </dsp:nvSpPr>
      <dsp:spPr>
        <a:xfrm>
          <a:off x="0" y="3387930"/>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B936E-8F40-404B-8757-AF28627F994C}">
      <dsp:nvSpPr>
        <dsp:cNvPr id="0" name=""/>
        <dsp:cNvSpPr/>
      </dsp:nvSpPr>
      <dsp:spPr>
        <a:xfrm>
          <a:off x="409869" y="3692792"/>
          <a:ext cx="745217" cy="7452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602AA3-31E5-41E5-8407-840C17182343}">
      <dsp:nvSpPr>
        <dsp:cNvPr id="0" name=""/>
        <dsp:cNvSpPr/>
      </dsp:nvSpPr>
      <dsp:spPr>
        <a:xfrm>
          <a:off x="1564956" y="3387930"/>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1111250">
            <a:lnSpc>
              <a:spcPct val="100000"/>
            </a:lnSpc>
            <a:spcBef>
              <a:spcPct val="0"/>
            </a:spcBef>
            <a:spcAft>
              <a:spcPct val="35000"/>
            </a:spcAft>
            <a:buNone/>
          </a:pPr>
          <a:r>
            <a:rPr lang="da-DK" sz="2500" kern="1200"/>
            <a:t>Indberetning til forsyningstilsynet</a:t>
          </a:r>
        </a:p>
      </dsp:txBody>
      <dsp:txXfrm>
        <a:off x="1564956" y="3387930"/>
        <a:ext cx="4988243" cy="13549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FFB1F-7DE2-4320-AAFB-FC99AEFA7621}">
      <dsp:nvSpPr>
        <dsp:cNvPr id="0" name=""/>
        <dsp:cNvSpPr/>
      </dsp:nvSpPr>
      <dsp:spPr>
        <a:xfrm>
          <a:off x="0" y="579"/>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C2650-E0FE-4C18-BE7D-5881BDD48874}">
      <dsp:nvSpPr>
        <dsp:cNvPr id="0" name=""/>
        <dsp:cNvSpPr/>
      </dsp:nvSpPr>
      <dsp:spPr>
        <a:xfrm>
          <a:off x="409869" y="305440"/>
          <a:ext cx="745217" cy="74521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E19DAB-5923-471A-A715-157AE4B216F1}">
      <dsp:nvSpPr>
        <dsp:cNvPr id="0" name=""/>
        <dsp:cNvSpPr/>
      </dsp:nvSpPr>
      <dsp:spPr>
        <a:xfrm>
          <a:off x="1564956" y="579"/>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977900">
            <a:lnSpc>
              <a:spcPct val="100000"/>
            </a:lnSpc>
            <a:spcBef>
              <a:spcPct val="0"/>
            </a:spcBef>
            <a:spcAft>
              <a:spcPct val="35000"/>
            </a:spcAft>
            <a:buNone/>
          </a:pPr>
          <a:r>
            <a:rPr lang="da-DK" sz="2200" kern="1200"/>
            <a:t>Udbud kan være komplekst, hvis i ikke har erfaring, søg rådgivning</a:t>
          </a:r>
        </a:p>
      </dsp:txBody>
      <dsp:txXfrm>
        <a:off x="1564956" y="579"/>
        <a:ext cx="4988243" cy="1354940"/>
      </dsp:txXfrm>
    </dsp:sp>
    <dsp:sp modelId="{E1409482-3891-4311-B662-D76368945B11}">
      <dsp:nvSpPr>
        <dsp:cNvPr id="0" name=""/>
        <dsp:cNvSpPr/>
      </dsp:nvSpPr>
      <dsp:spPr>
        <a:xfrm>
          <a:off x="0" y="1694254"/>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B936E-8F40-404B-8757-AF28627F994C}">
      <dsp:nvSpPr>
        <dsp:cNvPr id="0" name=""/>
        <dsp:cNvSpPr/>
      </dsp:nvSpPr>
      <dsp:spPr>
        <a:xfrm>
          <a:off x="409869" y="1999116"/>
          <a:ext cx="745217" cy="7452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02AA3-31E5-41E5-8407-840C17182343}">
      <dsp:nvSpPr>
        <dsp:cNvPr id="0" name=""/>
        <dsp:cNvSpPr/>
      </dsp:nvSpPr>
      <dsp:spPr>
        <a:xfrm>
          <a:off x="1564956" y="1694254"/>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977900">
            <a:lnSpc>
              <a:spcPct val="100000"/>
            </a:lnSpc>
            <a:spcBef>
              <a:spcPct val="0"/>
            </a:spcBef>
            <a:spcAft>
              <a:spcPct val="35000"/>
            </a:spcAft>
            <a:buNone/>
          </a:pPr>
          <a:r>
            <a:rPr lang="da-DK" sz="2200" kern="1200"/>
            <a:t>Det er ikke jf. gældende regler kun at spørge 1 leverandør som efterfølgende er totalleverandør på projektet</a:t>
          </a:r>
        </a:p>
      </dsp:txBody>
      <dsp:txXfrm>
        <a:off x="1564956" y="1694254"/>
        <a:ext cx="4988243" cy="1354940"/>
      </dsp:txXfrm>
    </dsp:sp>
    <dsp:sp modelId="{80C4695B-C605-4AA4-A077-59C0E2724ECB}">
      <dsp:nvSpPr>
        <dsp:cNvPr id="0" name=""/>
        <dsp:cNvSpPr/>
      </dsp:nvSpPr>
      <dsp:spPr>
        <a:xfrm>
          <a:off x="0" y="3387930"/>
          <a:ext cx="6553200"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B0CA2-29F2-4316-9916-DFF760382589}">
      <dsp:nvSpPr>
        <dsp:cNvPr id="0" name=""/>
        <dsp:cNvSpPr/>
      </dsp:nvSpPr>
      <dsp:spPr>
        <a:xfrm>
          <a:off x="409869" y="3692792"/>
          <a:ext cx="745217" cy="7452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7512C-28CD-4168-9D03-63B6BCB49FF0}">
      <dsp:nvSpPr>
        <dsp:cNvPr id="0" name=""/>
        <dsp:cNvSpPr/>
      </dsp:nvSpPr>
      <dsp:spPr>
        <a:xfrm>
          <a:off x="1564956" y="3387930"/>
          <a:ext cx="4988243"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977900">
            <a:lnSpc>
              <a:spcPct val="100000"/>
            </a:lnSpc>
            <a:spcBef>
              <a:spcPct val="0"/>
            </a:spcBef>
            <a:spcAft>
              <a:spcPct val="35000"/>
            </a:spcAft>
            <a:buNone/>
          </a:pPr>
          <a:r>
            <a:rPr lang="da-DK" sz="2200" kern="1200"/>
            <a:t>Det er fjernvarmeselskabets ansvar at udbudsreglerne overholdes!</a:t>
          </a:r>
        </a:p>
      </dsp:txBody>
      <dsp:txXfrm>
        <a:off x="1564956" y="3387930"/>
        <a:ext cx="4988243" cy="13549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41E69-2B55-4BF1-9037-3F1B1821D5B4}" type="datetimeFigureOut">
              <a:rPr lang="da-DK" smtClean="0"/>
              <a:t>07-12-2022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33D24-4497-4394-891A-77406EAA0DAA}" type="slidenum">
              <a:rPr lang="da-DK" smtClean="0"/>
              <a:t>‹nr.›</a:t>
            </a:fld>
            <a:endParaRPr lang="da-DK"/>
          </a:p>
        </p:txBody>
      </p:sp>
    </p:spTree>
    <p:extLst>
      <p:ext uri="{BB962C8B-B14F-4D97-AF65-F5344CB8AC3E}">
        <p14:creationId xmlns:p14="http://schemas.microsoft.com/office/powerpoint/2010/main" val="271902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tsinformation.dk/eli/lta/2018/1792"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377 forskellige måder at lave fjernvarme på</a:t>
            </a:r>
          </a:p>
        </p:txBody>
      </p:sp>
      <p:sp>
        <p:nvSpPr>
          <p:cNvPr id="4" name="Pladsholder til slidenummer 3"/>
          <p:cNvSpPr>
            <a:spLocks noGrp="1"/>
          </p:cNvSpPr>
          <p:nvPr>
            <p:ph type="sldNum" sz="quarter" idx="5"/>
          </p:nvPr>
        </p:nvSpPr>
        <p:spPr/>
        <p:txBody>
          <a:bodyPr/>
          <a:lstStyle/>
          <a:p>
            <a:fld id="{D6633D24-4497-4394-891A-77406EAA0DAA}" type="slidenum">
              <a:rPr lang="da-DK" smtClean="0"/>
              <a:t>5</a:t>
            </a:fld>
            <a:endParaRPr lang="da-DK"/>
          </a:p>
        </p:txBody>
      </p:sp>
    </p:spTree>
    <p:extLst>
      <p:ext uri="{BB962C8B-B14F-4D97-AF65-F5344CB8AC3E}">
        <p14:creationId xmlns:p14="http://schemas.microsoft.com/office/powerpoint/2010/main" val="31228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Ditte-Marie</a:t>
            </a:r>
          </a:p>
          <a:p>
            <a:endParaRPr lang="da-DK"/>
          </a:p>
        </p:txBody>
      </p:sp>
      <p:sp>
        <p:nvSpPr>
          <p:cNvPr id="4" name="Pladsholder til slidenummer 3"/>
          <p:cNvSpPr>
            <a:spLocks noGrp="1"/>
          </p:cNvSpPr>
          <p:nvPr>
            <p:ph type="sldNum" sz="quarter" idx="5"/>
          </p:nvPr>
        </p:nvSpPr>
        <p:spPr/>
        <p:txBody>
          <a:bodyPr/>
          <a:lstStyle/>
          <a:p>
            <a:fld id="{E10C3A44-55B1-49F4-A6FB-B909DDFDD2D0}" type="slidenum">
              <a:rPr lang="da-DK" smtClean="0"/>
              <a:t>40</a:t>
            </a:fld>
            <a:endParaRPr lang="da-DK"/>
          </a:p>
        </p:txBody>
      </p:sp>
    </p:spTree>
    <p:extLst>
      <p:ext uri="{BB962C8B-B14F-4D97-AF65-F5344CB8AC3E}">
        <p14:creationId xmlns:p14="http://schemas.microsoft.com/office/powerpoint/2010/main" val="86931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42</a:t>
            </a:fld>
            <a:endParaRPr lang="da-DK"/>
          </a:p>
        </p:txBody>
      </p:sp>
    </p:spTree>
    <p:extLst>
      <p:ext uri="{BB962C8B-B14F-4D97-AF65-F5344CB8AC3E}">
        <p14:creationId xmlns:p14="http://schemas.microsoft.com/office/powerpoint/2010/main" val="1819024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43</a:t>
            </a:fld>
            <a:endParaRPr lang="da-DK"/>
          </a:p>
        </p:txBody>
      </p:sp>
    </p:spTree>
    <p:extLst>
      <p:ext uri="{BB962C8B-B14F-4D97-AF65-F5344CB8AC3E}">
        <p14:creationId xmlns:p14="http://schemas.microsoft.com/office/powerpoint/2010/main" val="4249266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44</a:t>
            </a:fld>
            <a:endParaRPr lang="da-DK"/>
          </a:p>
        </p:txBody>
      </p:sp>
    </p:spTree>
    <p:extLst>
      <p:ext uri="{BB962C8B-B14F-4D97-AF65-F5344CB8AC3E}">
        <p14:creationId xmlns:p14="http://schemas.microsoft.com/office/powerpoint/2010/main" val="1086975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45</a:t>
            </a:fld>
            <a:endParaRPr lang="da-DK"/>
          </a:p>
        </p:txBody>
      </p:sp>
    </p:spTree>
    <p:extLst>
      <p:ext uri="{BB962C8B-B14F-4D97-AF65-F5344CB8AC3E}">
        <p14:creationId xmlns:p14="http://schemas.microsoft.com/office/powerpoint/2010/main" val="3371271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46</a:t>
            </a:fld>
            <a:endParaRPr lang="da-DK"/>
          </a:p>
        </p:txBody>
      </p:sp>
    </p:spTree>
    <p:extLst>
      <p:ext uri="{BB962C8B-B14F-4D97-AF65-F5344CB8AC3E}">
        <p14:creationId xmlns:p14="http://schemas.microsoft.com/office/powerpoint/2010/main" val="413040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John – det </a:t>
            </a:r>
            <a:r>
              <a:rPr lang="en-US" err="1"/>
              <a:t>sidste</a:t>
            </a:r>
            <a:r>
              <a:rPr lang="en-US"/>
              <a:t> </a:t>
            </a:r>
            <a:r>
              <a:rPr lang="en-US" err="1"/>
              <a:t>punkt</a:t>
            </a:r>
            <a:r>
              <a:rPr lang="en-US"/>
              <a:t> hører </a:t>
            </a:r>
            <a:r>
              <a:rPr lang="en-US" err="1"/>
              <a:t>vist</a:t>
            </a:r>
            <a:r>
              <a:rPr lang="en-US"/>
              <a:t> </a:t>
            </a:r>
            <a:r>
              <a:rPr lang="en-US" err="1"/>
              <a:t>ikke</a:t>
            </a:r>
            <a:r>
              <a:rPr lang="en-US"/>
              <a:t> </a:t>
            </a:r>
            <a:r>
              <a:rPr lang="en-US" err="1"/>
              <a:t>ind</a:t>
            </a:r>
            <a:r>
              <a:rPr lang="en-US"/>
              <a:t> her, </a:t>
            </a:r>
            <a:r>
              <a:rPr lang="en-US" err="1"/>
              <a:t>eller</a:t>
            </a:r>
            <a:r>
              <a:rPr lang="en-US"/>
              <a:t>?</a:t>
            </a:r>
          </a:p>
        </p:txBody>
      </p:sp>
      <p:sp>
        <p:nvSpPr>
          <p:cNvPr id="4" name="Pladsholder til slidenummer 3"/>
          <p:cNvSpPr>
            <a:spLocks noGrp="1"/>
          </p:cNvSpPr>
          <p:nvPr>
            <p:ph type="sldNum" sz="quarter" idx="5"/>
          </p:nvPr>
        </p:nvSpPr>
        <p:spPr/>
        <p:txBody>
          <a:bodyPr/>
          <a:lstStyle/>
          <a:p>
            <a:fld id="{D6633D24-4497-4394-891A-77406EAA0DAA}" type="slidenum">
              <a:rPr lang="da-DK" smtClean="0"/>
              <a:t>47</a:t>
            </a:fld>
            <a:endParaRPr lang="da-DK"/>
          </a:p>
        </p:txBody>
      </p:sp>
    </p:spTree>
    <p:extLst>
      <p:ext uri="{BB962C8B-B14F-4D97-AF65-F5344CB8AC3E}">
        <p14:creationId xmlns:p14="http://schemas.microsoft.com/office/powerpoint/2010/main" val="493427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Varmeforsyningsloven har til formål at sikre den mest samfundsøkonomiske og miljøvenlige anvendelse af energi til opvarmning af bygninger og forsyning med varmt vand, samt at mindske afhængigheden af fossile brændsler. </a:t>
            </a:r>
          </a:p>
          <a:p>
            <a:endParaRPr lang="da-DK"/>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D6633D24-4497-4394-891A-77406EAA0DAA}" type="slidenum">
              <a:rPr lang="da-DK" smtClean="0"/>
              <a:t>48</a:t>
            </a:fld>
            <a:endParaRPr lang="da-DK"/>
          </a:p>
        </p:txBody>
      </p:sp>
    </p:spTree>
    <p:extLst>
      <p:ext uri="{BB962C8B-B14F-4D97-AF65-F5344CB8AC3E}">
        <p14:creationId xmlns:p14="http://schemas.microsoft.com/office/powerpoint/2010/main" val="99100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Principperne i varmeforsyningsloven</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49</a:t>
            </a:fld>
            <a:endParaRPr lang="da-DK"/>
          </a:p>
        </p:txBody>
      </p:sp>
    </p:spTree>
    <p:extLst>
      <p:ext uri="{BB962C8B-B14F-4D97-AF65-F5344CB8AC3E}">
        <p14:creationId xmlns:p14="http://schemas.microsoft.com/office/powerpoint/2010/main" val="1789182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Varmeforsyningsloven beskytter vores samfund og kunder. </a:t>
            </a:r>
          </a:p>
          <a:p>
            <a:endParaRPr lang="da-DK"/>
          </a:p>
          <a:p>
            <a:r>
              <a:rPr lang="da-DK"/>
              <a:t>Den skulle således være bærende led i den grønne omstilling og i kollektiv varmeforsyning.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50</a:t>
            </a:fld>
            <a:endParaRPr lang="da-DK"/>
          </a:p>
        </p:txBody>
      </p:sp>
    </p:spTree>
    <p:extLst>
      <p:ext uri="{BB962C8B-B14F-4D97-AF65-F5344CB8AC3E}">
        <p14:creationId xmlns:p14="http://schemas.microsoft.com/office/powerpoint/2010/main" val="203585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D6633D24-4497-4394-891A-77406EAA0DAA}" type="slidenum">
              <a:rPr lang="da-DK" smtClean="0"/>
              <a:t>6</a:t>
            </a:fld>
            <a:endParaRPr lang="da-DK"/>
          </a:p>
        </p:txBody>
      </p:sp>
    </p:spTree>
    <p:extLst>
      <p:ext uri="{BB962C8B-B14F-4D97-AF65-F5344CB8AC3E}">
        <p14:creationId xmlns:p14="http://schemas.microsoft.com/office/powerpoint/2010/main" val="3657668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varmeforsyningsloven finder vi de grundliggende principper i fjernvarmesektoren. Det er de her principper vi ofte kalder fjernvarmens DNA. </a:t>
            </a:r>
          </a:p>
          <a:p>
            <a:r>
              <a:rPr lang="da-DK"/>
              <a:t>Med overholdelse af varmeforsyningsloven sikre vi at fjernvarmen er en god forretning for samfundet og miljøet. </a:t>
            </a:r>
          </a:p>
          <a:p>
            <a:br>
              <a:rPr lang="da-DK"/>
            </a:br>
            <a:r>
              <a:rPr lang="da-DK"/>
              <a:t>De vigtigste principper er som følgende:</a:t>
            </a:r>
          </a:p>
          <a:p>
            <a:endParaRPr lang="da-DK"/>
          </a:p>
          <a:p>
            <a:r>
              <a:rPr lang="da-DK"/>
              <a:t>Substitutionsprincippet bestemmer at man altid skal bruge det billigste brændsel, set på den lange bane. Du skal altså bruge den varmekilde der giver den billigste pris for forbrugerne. Det betyder i praksis at du ikke må købe overskudsvarme dyre end at du selv kan producere varme på dine egne anlæg.  I sær overskudsvarmekontrakter skal i være på vagt overfor, for køber i overskudsvarme over prisen for prisloftet for overskudsvarme, vil i ikke kunne medregne prisdifferencen i varmeprisen og den kan dermed ikke betales. </a:t>
            </a:r>
          </a:p>
          <a:p>
            <a:endParaRPr lang="da-DK"/>
          </a:p>
          <a:p>
            <a:r>
              <a:rPr lang="da-DK"/>
              <a:t>Hvile-i-sig-selv princippet indebære i korte træk at varmeforsyningsvirksomheden kun kan medregne nødvendige omkostninger i varmeprisen, så som løn til personale, vedligehold af anlæg og afskrivninger. </a:t>
            </a:r>
          </a:p>
          <a:p>
            <a:r>
              <a:rPr lang="da-DK"/>
              <a:t>Det er altså helt konkret udgifter der er i forbindelse med drift af et varmeforsyningsselskab. Disse udgifter skal man kunne argumentere for og man kan f.eks. ikke købe en Ferrari som firmabil, da dette ikke er en nødvendig udgift. </a:t>
            </a:r>
          </a:p>
          <a:p>
            <a:endParaRPr lang="da-DK"/>
          </a:p>
          <a:p>
            <a:r>
              <a:rPr lang="da-DK"/>
              <a:t>Det samfundsøkonomiske krav har til hensigt at sikre de økonomiske krav i projektet, set fra samfundets side. Men det skal også medregnes om projektet er bedre for miljøet og forsyningssikkerheden, på kort og lang sigt. Det samfundsøkonomiske krav er baseret på Energistyrelsens basisfremskrivninger, som fastlægges af energistyrelsen. Et af de vigtigste samfundsøkonomiske analyser er om det er bedst for samfundet at producere el samtidig med varme, altså om anlægget skal være et kraftvarme anlæg. </a:t>
            </a:r>
          </a:p>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51</a:t>
            </a:fld>
            <a:endParaRPr lang="da-DK"/>
          </a:p>
        </p:txBody>
      </p:sp>
    </p:spTree>
    <p:extLst>
      <p:ext uri="{BB962C8B-B14F-4D97-AF65-F5344CB8AC3E}">
        <p14:creationId xmlns:p14="http://schemas.microsoft.com/office/powerpoint/2010/main" val="568786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52</a:t>
            </a:fld>
            <a:endParaRPr lang="da-DK"/>
          </a:p>
        </p:txBody>
      </p:sp>
    </p:spTree>
    <p:extLst>
      <p:ext uri="{BB962C8B-B14F-4D97-AF65-F5344CB8AC3E}">
        <p14:creationId xmlns:p14="http://schemas.microsoft.com/office/powerpoint/2010/main" val="2296933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ses de udgifter som er en del af samfundsøkonomien. Det man skal ligge mærke til er at samfundsøkonomien også dækker over væsentlige faktorer om bruger- og selskabsøkonomi, dog bliver kravet er der omkostninger den ikke tager til efterretning, som man skal være opmærksom på når man etablere forsyningsselskabet. </a:t>
            </a:r>
          </a:p>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53</a:t>
            </a:fld>
            <a:endParaRPr lang="da-DK"/>
          </a:p>
        </p:txBody>
      </p:sp>
    </p:spTree>
    <p:extLst>
      <p:ext uri="{BB962C8B-B14F-4D97-AF65-F5344CB8AC3E}">
        <p14:creationId xmlns:p14="http://schemas.microsoft.com/office/powerpoint/2010/main" val="426610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54</a:t>
            </a:fld>
            <a:endParaRPr lang="da-DK"/>
          </a:p>
        </p:txBody>
      </p:sp>
    </p:spTree>
    <p:extLst>
      <p:ext uri="{BB962C8B-B14F-4D97-AF65-F5344CB8AC3E}">
        <p14:creationId xmlns:p14="http://schemas.microsoft.com/office/powerpoint/2010/main" val="2872071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Ud over varmeforsyningsloven, skal man være opmærksom på projektbekendtgørelsens principper. </a:t>
            </a:r>
            <a:br>
              <a:rPr lang="da-DK"/>
            </a:br>
            <a:r>
              <a:rPr lang="da-DK"/>
              <a:t>Projektbekendtgørelsen har til formål at sikre kommunens godkendelse af projekter. Hvilket dermed er vigtigt for os, når vi skal lave et projekt.</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55</a:t>
            </a:fld>
            <a:endParaRPr lang="da-DK"/>
          </a:p>
        </p:txBody>
      </p:sp>
    </p:spTree>
    <p:extLst>
      <p:ext uri="{BB962C8B-B14F-4D97-AF65-F5344CB8AC3E}">
        <p14:creationId xmlns:p14="http://schemas.microsoft.com/office/powerpoint/2010/main" val="4007252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Når der skal laves en ny større fjernvarme investering, skal der laves et projektforslag som skal godkendes i kommunen. </a:t>
            </a:r>
          </a:p>
          <a:p>
            <a:endParaRPr lang="da-DK"/>
          </a:p>
          <a:p>
            <a:r>
              <a:rPr lang="da-DK"/>
              <a:t>Som kan ses eksempler på i denne her slide. </a:t>
            </a:r>
          </a:p>
          <a:p>
            <a:endParaRPr lang="da-DK"/>
          </a:p>
          <a:p>
            <a:r>
              <a:rPr lang="da-DK">
                <a:hlinkClick r:id="rId3"/>
              </a:rPr>
              <a:t>Projektbekendtgørelsen</a:t>
            </a:r>
            <a:r>
              <a:rPr lang="da-DK"/>
              <a:t> skal </a:t>
            </a:r>
            <a:r>
              <a:rPr lang="da-DK" b="1"/>
              <a:t>sikre det bedste projekt</a:t>
            </a:r>
            <a:r>
              <a:rPr lang="da-DK"/>
              <a:t>, for forbrugerne, varmeselskabet og samfundet. </a:t>
            </a:r>
          </a:p>
          <a:p>
            <a:endParaRPr lang="da-DK"/>
          </a:p>
          <a:p>
            <a:r>
              <a:rPr lang="da-DK" b="1"/>
              <a:t>Udvidelse eller bortfald </a:t>
            </a:r>
            <a:r>
              <a:rPr lang="da-DK"/>
              <a:t>af net og produktionsanlæg kræver et projektforslag, iht. projektbekendtgørelsen.</a:t>
            </a:r>
          </a:p>
          <a:p>
            <a:endParaRPr lang="da-DK"/>
          </a:p>
          <a:p>
            <a:r>
              <a:rPr lang="da-DK"/>
              <a:t>I projektforslaget skal det planlagte projekt </a:t>
            </a:r>
            <a:r>
              <a:rPr lang="da-DK" b="1"/>
              <a:t>sammenlignes med det bedste alternativ</a:t>
            </a:r>
            <a:r>
              <a:rPr lang="da-DK"/>
              <a:t>, der skal ikke længere sammenlignes med fossile alternativer (gas).</a:t>
            </a:r>
          </a:p>
          <a:p>
            <a:endParaRPr lang="da-DK"/>
          </a:p>
          <a:p>
            <a:r>
              <a:rPr lang="da-DK" b="1"/>
              <a:t>Enkeltkunder</a:t>
            </a:r>
            <a:r>
              <a:rPr lang="da-DK"/>
              <a:t> kan tilsluttes nettet uden projektforslag, hvis de kan nås med en stikledning.</a:t>
            </a:r>
          </a:p>
          <a:p>
            <a:endParaRPr lang="da-DK"/>
          </a:p>
          <a:p>
            <a:r>
              <a:rPr lang="da-DK"/>
              <a:t>Når et konverteringsprojekt godkendes bliver der </a:t>
            </a:r>
            <a:r>
              <a:rPr lang="da-DK" b="1"/>
              <a:t>forsyningspligt </a:t>
            </a:r>
            <a:r>
              <a:rPr lang="da-DK"/>
              <a:t>indenfor 5 år.</a:t>
            </a:r>
          </a:p>
          <a:p>
            <a:endParaRPr lang="da-DK"/>
          </a:p>
          <a:p>
            <a:r>
              <a:rPr lang="da-DK" b="1"/>
              <a:t>Blokvarmecentraler - </a:t>
            </a:r>
            <a:r>
              <a:rPr lang="da-DK"/>
              <a:t>Varmeforbrugere over 250 kW er underlagt varmeforsyningsloven (f.eks. en ejendom på 3.000 kvm)</a:t>
            </a:r>
          </a:p>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57</a:t>
            </a:fld>
            <a:endParaRPr lang="da-DK"/>
          </a:p>
        </p:txBody>
      </p:sp>
    </p:spTree>
    <p:extLst>
      <p:ext uri="{BB962C8B-B14F-4D97-AF65-F5344CB8AC3E}">
        <p14:creationId xmlns:p14="http://schemas.microsoft.com/office/powerpoint/2010/main" val="2321354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 centrale regler i projektbekendtgørelsen er også dem som varmeforsyningsloven omhandler. Her er der primært fokus på selskabsøkonomien, brugerøkonomien og samfundsøkonomien. </a:t>
            </a:r>
          </a:p>
          <a:p>
            <a:r>
              <a:rPr lang="da-DK"/>
              <a:t>Når man laver et fjernvarmeprojekt skal alle beregningerne vise til fjernvarmens fordel, men kommunen godkender kun ud fra samfundsøkonomien. </a:t>
            </a:r>
            <a:br>
              <a:rPr lang="da-DK"/>
            </a:br>
            <a:br>
              <a:rPr lang="da-DK"/>
            </a:br>
            <a:r>
              <a:rPr lang="da-DK"/>
              <a:t>Man skal derfor selv sikre sig, som forsyningsselskab, at man overholde de to andre krav. </a:t>
            </a:r>
          </a:p>
          <a:p>
            <a:endParaRPr lang="da-DK"/>
          </a:p>
          <a:p>
            <a:r>
              <a:rPr lang="da-DK"/>
              <a:t>Herved er det vigtigt at være kritisk i projektet, for godkendes et projekt som giver dårlig bruger- og/eller selskabsøkonomi, så er der kun varmekunderne til at betale regningen. </a:t>
            </a:r>
            <a:br>
              <a:rPr lang="da-DK"/>
            </a:br>
            <a:r>
              <a:rPr lang="da-DK"/>
              <a:t>Det vil derfor betyde en enorm dyr varmeregning og fast bidrag.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58</a:t>
            </a:fld>
            <a:endParaRPr lang="da-DK"/>
          </a:p>
        </p:txBody>
      </p:sp>
    </p:spTree>
    <p:extLst>
      <p:ext uri="{BB962C8B-B14F-4D97-AF65-F5344CB8AC3E}">
        <p14:creationId xmlns:p14="http://schemas.microsoft.com/office/powerpoint/2010/main" val="1179460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61</a:t>
            </a:fld>
            <a:endParaRPr lang="da-DK"/>
          </a:p>
        </p:txBody>
      </p:sp>
    </p:spTree>
    <p:extLst>
      <p:ext uri="{BB962C8B-B14F-4D97-AF65-F5344CB8AC3E}">
        <p14:creationId xmlns:p14="http://schemas.microsoft.com/office/powerpoint/2010/main" val="2660682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62</a:t>
            </a:fld>
            <a:endParaRPr lang="da-DK"/>
          </a:p>
        </p:txBody>
      </p:sp>
    </p:spTree>
    <p:extLst>
      <p:ext uri="{BB962C8B-B14F-4D97-AF65-F5344CB8AC3E}">
        <p14:creationId xmlns:p14="http://schemas.microsoft.com/office/powerpoint/2010/main" val="1343530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Fjernvarmeselskab eller rådgiver udarbejder projektforslag (finansieret af kommunen, fjernvarmeselskabet, en borger eller…)</a:t>
            </a:r>
          </a:p>
          <a:p>
            <a:endParaRPr lang="da-DK"/>
          </a:p>
          <a:p>
            <a:r>
              <a:rPr lang="da-DK" b="1"/>
              <a:t>Projektbehandling i kommunen</a:t>
            </a:r>
          </a:p>
          <a:p>
            <a:pPr lvl="1"/>
            <a:r>
              <a:rPr lang="da-DK"/>
              <a:t>Politiske udvalg eller administration (..!) </a:t>
            </a:r>
            <a:r>
              <a:rPr lang="da-DK" err="1"/>
              <a:t>delagation</a:t>
            </a:r>
            <a:endParaRPr lang="da-DK"/>
          </a:p>
          <a:p>
            <a:pPr lvl="1"/>
            <a:r>
              <a:rPr lang="da-DK"/>
              <a:t>Kvalificering / høring (ekstern til berettigede) </a:t>
            </a:r>
          </a:p>
          <a:p>
            <a:pPr lvl="1"/>
            <a:r>
              <a:rPr lang="da-DK"/>
              <a:t>Partshøring Energiklagenævnet </a:t>
            </a:r>
          </a:p>
          <a:p>
            <a:pPr lvl="1"/>
            <a:r>
              <a:rPr lang="da-DK"/>
              <a:t>VVM, byggelov , miljø (intern høring) </a:t>
            </a:r>
          </a:p>
          <a:p>
            <a:endParaRPr lang="da-DK"/>
          </a:p>
          <a:p>
            <a:r>
              <a:rPr lang="da-DK"/>
              <a:t>Projektgodkendelse</a:t>
            </a:r>
          </a:p>
          <a:p>
            <a:r>
              <a:rPr lang="da-DK"/>
              <a:t>Når projektet er godkendt skal kommunen indberettes </a:t>
            </a:r>
            <a:r>
              <a:rPr lang="da-DK" err="1"/>
              <a:t>gisdata</a:t>
            </a:r>
            <a:r>
              <a:rPr lang="da-DK"/>
              <a:t> til Plandata – områder udlagt til fjernvarme = ingen tilskud til varmepumper </a:t>
            </a:r>
          </a:p>
          <a:p>
            <a:r>
              <a:rPr lang="da-DK"/>
              <a:t>Kommune Kredit og finansiering</a:t>
            </a:r>
          </a:p>
          <a:p>
            <a:r>
              <a:rPr lang="da-DK"/>
              <a:t>Kontrakter med borgere</a:t>
            </a:r>
          </a:p>
          <a:p>
            <a:r>
              <a:rPr lang="da-DK"/>
              <a:t>Gravearbejde </a:t>
            </a:r>
          </a:p>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63</a:t>
            </a:fld>
            <a:endParaRPr lang="da-DK"/>
          </a:p>
        </p:txBody>
      </p:sp>
    </p:spTree>
    <p:extLst>
      <p:ext uri="{BB962C8B-B14F-4D97-AF65-F5344CB8AC3E}">
        <p14:creationId xmlns:p14="http://schemas.microsoft.com/office/powerpoint/2010/main" val="297560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D6633D24-4497-4394-891A-77406EAA0DAA}" type="slidenum">
              <a:rPr lang="da-DK" smtClean="0"/>
              <a:t>7</a:t>
            </a:fld>
            <a:endParaRPr lang="da-DK"/>
          </a:p>
        </p:txBody>
      </p:sp>
    </p:spTree>
    <p:extLst>
      <p:ext uri="{BB962C8B-B14F-4D97-AF65-F5344CB8AC3E}">
        <p14:creationId xmlns:p14="http://schemas.microsoft.com/office/powerpoint/2010/main" val="1316049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latin typeface="+mj-lt"/>
              </a:rPr>
              <a:t>Fjernvarmens</a:t>
            </a:r>
            <a:r>
              <a:rPr lang="en-US" sz="1200">
                <a:latin typeface="+mj-lt"/>
              </a:rPr>
              <a:t> DNA er “</a:t>
            </a:r>
            <a:r>
              <a:rPr lang="en-US" sz="1200" err="1">
                <a:latin typeface="+mj-lt"/>
              </a:rPr>
              <a:t>hvile</a:t>
            </a:r>
            <a:r>
              <a:rPr lang="en-US" sz="1200">
                <a:latin typeface="+mj-lt"/>
              </a:rPr>
              <a:t> </a:t>
            </a:r>
            <a:r>
              <a:rPr lang="en-US" sz="1200" err="1">
                <a:latin typeface="+mj-lt"/>
              </a:rPr>
              <a:t>i</a:t>
            </a:r>
            <a:r>
              <a:rPr lang="en-US" sz="1200">
                <a:latin typeface="+mj-lt"/>
              </a:rPr>
              <a:t> sig </a:t>
            </a:r>
            <a:r>
              <a:rPr lang="en-US" sz="1200" err="1">
                <a:latin typeface="+mj-lt"/>
              </a:rPr>
              <a:t>selv</a:t>
            </a:r>
            <a:r>
              <a:rPr lang="en-US" sz="1200">
                <a:latin typeface="+mj-lt"/>
              </a:rPr>
              <a:t>”, </a:t>
            </a:r>
            <a:r>
              <a:rPr lang="en-US" sz="1200" err="1">
                <a:latin typeface="+mj-lt"/>
              </a:rPr>
              <a:t>kollektiv</a:t>
            </a:r>
            <a:r>
              <a:rPr lang="en-US" sz="1200">
                <a:latin typeface="+mj-lt"/>
              </a:rPr>
              <a:t> </a:t>
            </a:r>
            <a:r>
              <a:rPr lang="en-US" sz="1200" err="1">
                <a:latin typeface="+mj-lt"/>
              </a:rPr>
              <a:t>forsyning</a:t>
            </a:r>
            <a:r>
              <a:rPr lang="en-US" sz="1200">
                <a:latin typeface="+mj-lt"/>
              </a:rPr>
              <a:t>, </a:t>
            </a:r>
            <a:r>
              <a:rPr lang="en-US" sz="1200" err="1">
                <a:latin typeface="+mj-lt"/>
              </a:rPr>
              <a:t>demokratisk</a:t>
            </a:r>
            <a:r>
              <a:rPr lang="en-US" sz="1200">
                <a:latin typeface="+mj-lt"/>
              </a:rPr>
              <a:t> </a:t>
            </a:r>
            <a:r>
              <a:rPr lang="en-US" sz="1200" err="1">
                <a:latin typeface="+mj-lt"/>
              </a:rPr>
              <a:t>ejerskab</a:t>
            </a:r>
            <a:r>
              <a:rPr lang="en-US" sz="1200">
                <a:latin typeface="+mj-lt"/>
              </a:rPr>
              <a:t> </a:t>
            </a:r>
            <a:r>
              <a:rPr lang="en-US" sz="1200" err="1">
                <a:latin typeface="+mj-lt"/>
              </a:rPr>
              <a:t>og</a:t>
            </a:r>
            <a:r>
              <a:rPr lang="en-US" sz="1200">
                <a:latin typeface="+mj-lt"/>
              </a:rPr>
              <a:t> </a:t>
            </a:r>
            <a:r>
              <a:rPr lang="en-US" sz="1200" err="1">
                <a:latin typeface="+mj-lt"/>
              </a:rPr>
              <a:t>samfundsøkonomi</a:t>
            </a:r>
            <a:endParaRPr lang="en-US" sz="120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solidFill>
                  <a:schemeClr val="tx1"/>
                </a:solidFill>
                <a:latin typeface="+mj-lt"/>
              </a:rPr>
              <a:t>Fokus er ”GRØN” (restvarme og overskud), ”SIKKER”  (robusthed og diversitet, lager, sektorkobling) og ”BILLIG” (høj effektivitet, stordrift sammen)</a:t>
            </a:r>
            <a:endParaRPr lang="en-US" sz="12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a:effectLst/>
                <a:latin typeface="+mj-lt"/>
              </a:rPr>
              <a:t>Fjernvarme er fælles og demokratisk forbrugerejet. Og vi har et fælles ansvar for at det bliver godt. Sammen hånden på kogepladen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latin typeface="+mj-lt"/>
              </a:rPr>
              <a:t>Om projektforslag: ”man kan næsten altid få samfundsøkonomi i et byområde”</a:t>
            </a:r>
            <a:endParaRPr lang="en-US" sz="1200">
              <a:latin typeface="+mj-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latin typeface="+mj-lt"/>
              </a:rPr>
              <a:t>Hvad er beregningsforudsætningerne? Lav følsomhedsberegninger</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latin typeface="+mj-lt"/>
              </a:rPr>
              <a:t>Hvordan bliver fremtiden? Energipriser. Volatilt med</a:t>
            </a:r>
            <a:endParaRPr lang="en-US"/>
          </a:p>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64</a:t>
            </a:fld>
            <a:endParaRPr lang="da-DK"/>
          </a:p>
        </p:txBody>
      </p:sp>
    </p:spTree>
    <p:extLst>
      <p:ext uri="{BB962C8B-B14F-4D97-AF65-F5344CB8AC3E}">
        <p14:creationId xmlns:p14="http://schemas.microsoft.com/office/powerpoint/2010/main" val="3449304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mange vigtige forhold når man laver et varmeforsyningsområde eller selskab og det kan ikke benægtes at økonomi er et af de vigtigste.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71</a:t>
            </a:fld>
            <a:endParaRPr lang="da-DK"/>
          </a:p>
        </p:txBody>
      </p:sp>
    </p:spTree>
    <p:extLst>
      <p:ext uri="{BB962C8B-B14F-4D97-AF65-F5344CB8AC3E}">
        <p14:creationId xmlns:p14="http://schemas.microsoft.com/office/powerpoint/2010/main" val="536837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 vigtige punkter som følger, tariffer, budget, likviditet og udtrædelsesregler. Disse principper og andre skal vi igennem i de næste slides.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72</a:t>
            </a:fld>
            <a:endParaRPr lang="da-DK"/>
          </a:p>
        </p:txBody>
      </p:sp>
    </p:spTree>
    <p:extLst>
      <p:ext uri="{BB962C8B-B14F-4D97-AF65-F5344CB8AC3E}">
        <p14:creationId xmlns:p14="http://schemas.microsoft.com/office/powerpoint/2010/main" val="3645306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Når i skal oprette et varmeforsyningsselskab er der et par muligheder for start finansiering.  </a:t>
            </a:r>
          </a:p>
          <a:p>
            <a:r>
              <a:rPr lang="da-DK"/>
              <a:t>For inden at projektforslaget evt. er godkendt og i kan få et lån, så skal i have penge til rådgivning og projektforslag. </a:t>
            </a:r>
          </a:p>
          <a:p>
            <a:endParaRPr lang="da-DK"/>
          </a:p>
          <a:p>
            <a:r>
              <a:rPr lang="da-DK"/>
              <a:t>Som udgangspunkt er det en rigtig gode ide at spørge kommunen om start kapital til dette, for i nogle tilfælde har kommunen budget til at fremme den grønne omstilling, gasudfasning eller andet. </a:t>
            </a:r>
            <a:endParaRPr lang="en-US"/>
          </a:p>
          <a:p>
            <a:endParaRPr lang="en-US"/>
          </a:p>
          <a:p>
            <a:r>
              <a:rPr lang="en-US" err="1"/>
              <a:t>Hvis</a:t>
            </a:r>
            <a:r>
              <a:rPr lang="en-US"/>
              <a:t> der </a:t>
            </a:r>
            <a:r>
              <a:rPr lang="en-US" err="1"/>
              <a:t>ikke</a:t>
            </a:r>
            <a:r>
              <a:rPr lang="en-US"/>
              <a:t> er </a:t>
            </a:r>
            <a:r>
              <a:rPr lang="en-US" err="1"/>
              <a:t>hjælp</a:t>
            </a:r>
            <a:r>
              <a:rPr lang="en-US"/>
              <a:t> at </a:t>
            </a:r>
            <a:r>
              <a:rPr lang="en-US" err="1"/>
              <a:t>hente</a:t>
            </a:r>
            <a:r>
              <a:rPr lang="en-US"/>
              <a:t> I </a:t>
            </a:r>
            <a:r>
              <a:rPr lang="en-US" err="1"/>
              <a:t>kommunen</a:t>
            </a:r>
            <a:r>
              <a:rPr lang="en-US"/>
              <a:t> </a:t>
            </a:r>
            <a:r>
              <a:rPr lang="en-US" err="1"/>
              <a:t>og</a:t>
            </a:r>
            <a:r>
              <a:rPr lang="en-US"/>
              <a:t> der </a:t>
            </a:r>
            <a:r>
              <a:rPr lang="en-US" err="1"/>
              <a:t>ikke</a:t>
            </a:r>
            <a:r>
              <a:rPr lang="en-US"/>
              <a:t> er </a:t>
            </a:r>
            <a:r>
              <a:rPr lang="en-US" err="1"/>
              <a:t>andet</a:t>
            </a:r>
            <a:r>
              <a:rPr lang="en-US"/>
              <a:t> </a:t>
            </a:r>
            <a:r>
              <a:rPr lang="en-US" err="1"/>
              <a:t>startkapital</a:t>
            </a:r>
            <a:r>
              <a:rPr lang="en-US"/>
              <a:t> I </a:t>
            </a:r>
            <a:r>
              <a:rPr lang="en-US" err="1"/>
              <a:t>byen</a:t>
            </a:r>
            <a:r>
              <a:rPr lang="en-US"/>
              <a:t>, </a:t>
            </a:r>
            <a:r>
              <a:rPr lang="en-US" err="1"/>
              <a:t>så</a:t>
            </a:r>
            <a:r>
              <a:rPr lang="en-US"/>
              <a:t> </a:t>
            </a:r>
            <a:r>
              <a:rPr lang="en-US" err="1"/>
              <a:t>kan</a:t>
            </a:r>
            <a:r>
              <a:rPr lang="en-US"/>
              <a:t> man </a:t>
            </a:r>
            <a:r>
              <a:rPr lang="en-US" err="1"/>
              <a:t>vælge</a:t>
            </a:r>
            <a:r>
              <a:rPr lang="en-US"/>
              <a:t> at </a:t>
            </a:r>
            <a:r>
              <a:rPr lang="en-US" err="1"/>
              <a:t>sælge</a:t>
            </a:r>
            <a:r>
              <a:rPr lang="en-US"/>
              <a:t> </a:t>
            </a:r>
            <a:r>
              <a:rPr lang="en-US" err="1"/>
              <a:t>indskud</a:t>
            </a:r>
            <a:r>
              <a:rPr lang="en-US"/>
              <a:t> for at </a:t>
            </a:r>
            <a:r>
              <a:rPr lang="en-US" err="1"/>
              <a:t>få</a:t>
            </a:r>
            <a:r>
              <a:rPr lang="en-US"/>
              <a:t> </a:t>
            </a:r>
            <a:r>
              <a:rPr lang="en-US" err="1"/>
              <a:t>projektet</a:t>
            </a:r>
            <a:r>
              <a:rPr lang="en-US"/>
              <a:t> op </a:t>
            </a:r>
            <a:r>
              <a:rPr lang="en-US" err="1"/>
              <a:t>og</a:t>
            </a:r>
            <a:r>
              <a:rPr lang="en-US"/>
              <a:t> </a:t>
            </a:r>
            <a:r>
              <a:rPr lang="en-US" err="1"/>
              <a:t>stå</a:t>
            </a:r>
            <a:r>
              <a:rPr lang="en-US"/>
              <a:t>. </a:t>
            </a:r>
          </a:p>
          <a:p>
            <a:r>
              <a:rPr lang="en-US" err="1"/>
              <a:t>Altså</a:t>
            </a:r>
            <a:r>
              <a:rPr lang="en-US"/>
              <a:t> </a:t>
            </a:r>
            <a:r>
              <a:rPr lang="en-US" err="1"/>
              <a:t>såkaldte</a:t>
            </a:r>
            <a:r>
              <a:rPr lang="en-US"/>
              <a:t> “</a:t>
            </a:r>
            <a:r>
              <a:rPr lang="en-US" err="1"/>
              <a:t>andelsbeviser</a:t>
            </a:r>
            <a:r>
              <a:rPr lang="en-US"/>
              <a:t>”. Dette </a:t>
            </a:r>
            <a:r>
              <a:rPr lang="en-US" err="1"/>
              <a:t>kræver</a:t>
            </a:r>
            <a:r>
              <a:rPr lang="en-US"/>
              <a:t> dog </a:t>
            </a:r>
            <a:r>
              <a:rPr lang="en-US" err="1"/>
              <a:t>en</a:t>
            </a:r>
            <a:r>
              <a:rPr lang="en-US"/>
              <a:t> del </a:t>
            </a:r>
            <a:r>
              <a:rPr lang="en-US" err="1"/>
              <a:t>benarbejde</a:t>
            </a:r>
            <a:r>
              <a:rPr lang="en-US"/>
              <a:t>, </a:t>
            </a:r>
            <a:r>
              <a:rPr lang="en-US" err="1"/>
              <a:t>velvillighed</a:t>
            </a:r>
            <a:r>
              <a:rPr lang="en-US"/>
              <a:t> I </a:t>
            </a:r>
            <a:r>
              <a:rPr lang="en-US" err="1"/>
              <a:t>byen</a:t>
            </a:r>
            <a:r>
              <a:rPr lang="en-US"/>
              <a:t> </a:t>
            </a:r>
            <a:r>
              <a:rPr lang="en-US" err="1"/>
              <a:t>og</a:t>
            </a:r>
            <a:r>
              <a:rPr lang="en-US"/>
              <a:t> </a:t>
            </a:r>
            <a:r>
              <a:rPr lang="en-US" err="1"/>
              <a:t>en</a:t>
            </a:r>
            <a:r>
              <a:rPr lang="en-US"/>
              <a:t> god </a:t>
            </a:r>
            <a:r>
              <a:rPr lang="en-US" err="1"/>
              <a:t>tilslutning</a:t>
            </a:r>
            <a:r>
              <a:rPr lang="en-US"/>
              <a:t>. </a:t>
            </a:r>
          </a:p>
          <a:p>
            <a:endParaRPr lang="en-US"/>
          </a:p>
          <a:p>
            <a:r>
              <a:rPr lang="en-US" err="1"/>
              <a:t>Når</a:t>
            </a:r>
            <a:r>
              <a:rPr lang="en-US"/>
              <a:t> </a:t>
            </a:r>
            <a:r>
              <a:rPr lang="en-US" err="1"/>
              <a:t>projektforslaget</a:t>
            </a:r>
            <a:r>
              <a:rPr lang="en-US"/>
              <a:t> er I </a:t>
            </a:r>
            <a:r>
              <a:rPr lang="en-US" err="1"/>
              <a:t>hus</a:t>
            </a:r>
            <a:r>
              <a:rPr lang="en-US"/>
              <a:t>, </a:t>
            </a:r>
            <a:r>
              <a:rPr lang="en-US" err="1"/>
              <a:t>kan</a:t>
            </a:r>
            <a:r>
              <a:rPr lang="en-US"/>
              <a:t> man </a:t>
            </a:r>
            <a:r>
              <a:rPr lang="en-US" err="1"/>
              <a:t>søge</a:t>
            </a:r>
            <a:r>
              <a:rPr lang="en-US"/>
              <a:t> om </a:t>
            </a:r>
            <a:r>
              <a:rPr lang="en-US" err="1"/>
              <a:t>kommunekredit</a:t>
            </a:r>
            <a:r>
              <a:rPr lang="en-US"/>
              <a:t> </a:t>
            </a:r>
            <a:r>
              <a:rPr lang="en-US" err="1"/>
              <a:t>til</a:t>
            </a:r>
            <a:r>
              <a:rPr lang="en-US"/>
              <a:t> </a:t>
            </a:r>
            <a:r>
              <a:rPr lang="en-US" err="1"/>
              <a:t>projektet</a:t>
            </a:r>
            <a:r>
              <a:rPr lang="en-US"/>
              <a:t>, </a:t>
            </a:r>
            <a:r>
              <a:rPr lang="en-US" err="1"/>
              <a:t>som</a:t>
            </a:r>
            <a:r>
              <a:rPr lang="en-US"/>
              <a:t> </a:t>
            </a:r>
            <a:r>
              <a:rPr lang="en-US" err="1"/>
              <a:t>en</a:t>
            </a:r>
            <a:r>
              <a:rPr lang="en-US"/>
              <a:t> </a:t>
            </a:r>
            <a:r>
              <a:rPr lang="en-US" err="1"/>
              <a:t>en</a:t>
            </a:r>
            <a:r>
              <a:rPr lang="en-US"/>
              <a:t> god </a:t>
            </a:r>
            <a:r>
              <a:rPr lang="en-US" err="1"/>
              <a:t>finansieringsmulighed</a:t>
            </a:r>
            <a:r>
              <a:rPr lang="en-US"/>
              <a:t>. </a:t>
            </a:r>
          </a:p>
          <a:p>
            <a:endParaRPr lang="en-US"/>
          </a:p>
          <a:p>
            <a:r>
              <a:rPr lang="da-DK" sz="1800" b="1">
                <a:effectLst/>
                <a:latin typeface="Segoe UI" panose="020B0502040204020203" pitchFamily="34" charset="0"/>
              </a:rPr>
              <a:t>Der er kun 4 </a:t>
            </a:r>
            <a:r>
              <a:rPr lang="da-DK" sz="1800" b="1" err="1">
                <a:effectLst/>
                <a:latin typeface="Segoe UI" panose="020B0502040204020203" pitchFamily="34" charset="0"/>
              </a:rPr>
              <a:t>mio</a:t>
            </a:r>
            <a:r>
              <a:rPr lang="da-DK" sz="1800" b="1">
                <a:effectLst/>
                <a:latin typeface="Segoe UI" panose="020B0502040204020203" pitchFamily="34" charset="0"/>
              </a:rPr>
              <a:t> dkk i puljen og den udbetales på bagkant, bureaukratisk. Mest til info-projekter bredt.</a:t>
            </a:r>
            <a:endParaRPr lang="da-DK" b="1"/>
          </a:p>
        </p:txBody>
      </p:sp>
      <p:sp>
        <p:nvSpPr>
          <p:cNvPr id="4" name="Pladsholder til slidenummer 3"/>
          <p:cNvSpPr>
            <a:spLocks noGrp="1"/>
          </p:cNvSpPr>
          <p:nvPr>
            <p:ph type="sldNum" sz="quarter" idx="5"/>
          </p:nvPr>
        </p:nvSpPr>
        <p:spPr/>
        <p:txBody>
          <a:bodyPr/>
          <a:lstStyle/>
          <a:p>
            <a:fld id="{D6633D24-4497-4394-891A-77406EAA0DAA}" type="slidenum">
              <a:rPr lang="da-DK" smtClean="0"/>
              <a:t>73</a:t>
            </a:fld>
            <a:endParaRPr lang="da-DK"/>
          </a:p>
        </p:txBody>
      </p:sp>
    </p:spTree>
    <p:extLst>
      <p:ext uri="{BB962C8B-B14F-4D97-AF65-F5344CB8AC3E}">
        <p14:creationId xmlns:p14="http://schemas.microsoft.com/office/powerpoint/2010/main" val="1943194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Som støtte til projektet kan man søge fjernvarmepuljen om tilskud til konverteringen. </a:t>
            </a:r>
            <a:br>
              <a:rPr lang="da-DK"/>
            </a:br>
            <a:r>
              <a:rPr lang="da-DK"/>
              <a:t>Dette medfølger dog følgende krav, hvoraf det er presserende at projektet ikke ville blive gennemført, hvis det ikke var for tilskuddet. </a:t>
            </a:r>
          </a:p>
          <a:p>
            <a:endParaRPr lang="da-DK"/>
          </a:p>
          <a:p>
            <a:r>
              <a:rPr lang="da-DK"/>
              <a:t>Tilskuddet skal altså være centralt for projektet. </a:t>
            </a:r>
          </a:p>
          <a:p>
            <a:endParaRPr lang="da-DK"/>
          </a:p>
          <a:p>
            <a:r>
              <a:rPr lang="da-DK"/>
              <a:t>Ligeledes må intet af det enlige arbejde være gået i gang, hvilket giver sig selv.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74</a:t>
            </a:fld>
            <a:endParaRPr lang="da-DK"/>
          </a:p>
        </p:txBody>
      </p:sp>
    </p:spTree>
    <p:extLst>
      <p:ext uri="{BB962C8B-B14F-4D97-AF65-F5344CB8AC3E}">
        <p14:creationId xmlns:p14="http://schemas.microsoft.com/office/powerpoint/2010/main" val="814313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ea typeface="+mn-lt"/>
                <a:cs typeface="+mn-lt"/>
              </a:rPr>
              <a:t>Bedste løsning er at få hjælp af eksisterende fjernvarmeselskab, enten ved at de laver konverteringen, eller at de står for administration og drift. </a:t>
            </a:r>
            <a:endParaRPr lang="da-DK"/>
          </a:p>
          <a:p>
            <a:endParaRPr lang="da-DK">
              <a:cs typeface="Calibri Light"/>
            </a:endParaRPr>
          </a:p>
          <a:p>
            <a:r>
              <a:rPr lang="da-DK">
                <a:cs typeface="Calibri Light"/>
              </a:rPr>
              <a:t>Hvis virksomheden selv skal administrere, som vi ikke anbefaler. Kan man finde værktøjer inde på vores hjemmeside, når man er oprettet som medlem. </a:t>
            </a:r>
            <a:br>
              <a:rPr lang="da-DK">
                <a:cs typeface="Calibri Light"/>
              </a:rPr>
            </a:br>
            <a:r>
              <a:rPr lang="da-DK">
                <a:cs typeface="Calibri Light"/>
              </a:rPr>
              <a:t>Værktøjer på dansk fjernvarmes hjemmeside. (</a:t>
            </a:r>
            <a:r>
              <a:rPr lang="da-DK" err="1">
                <a:cs typeface="Calibri Light"/>
              </a:rPr>
              <a:t>viden&amp;værk</a:t>
            </a:r>
            <a:r>
              <a:rPr lang="da-DK">
                <a:cs typeface="Calibri Light"/>
              </a:rPr>
              <a:t>-&gt;fjernvarmeselskabernes </a:t>
            </a:r>
            <a:r>
              <a:rPr lang="da-DK" err="1">
                <a:cs typeface="Calibri Light"/>
              </a:rPr>
              <a:t>økon</a:t>
            </a:r>
            <a:r>
              <a:rPr lang="da-DK">
                <a:cs typeface="Calibri Light"/>
              </a:rPr>
              <a:t>-&gt;budgetlægning</a:t>
            </a:r>
            <a:endParaRPr lang="da-DK"/>
          </a:p>
          <a:p>
            <a:endParaRPr lang="da-DK">
              <a:cs typeface="Calibri Light"/>
            </a:endParaRPr>
          </a:p>
          <a:p>
            <a:r>
              <a:rPr lang="da-DK">
                <a:cs typeface="Calibri Light"/>
              </a:rPr>
              <a:t>Herinde ligger der f.eks.:</a:t>
            </a:r>
          </a:p>
          <a:p>
            <a:r>
              <a:rPr lang="da-DK">
                <a:cs typeface="Calibri Light"/>
              </a:rPr>
              <a:t>Model til budget + standard kontoplan + risikoanalyse</a:t>
            </a:r>
          </a:p>
          <a:p>
            <a:endParaRPr lang="da-DK">
              <a:cs typeface="Calibri Light"/>
            </a:endParaRPr>
          </a:p>
          <a:p>
            <a:r>
              <a:rPr lang="da-DK">
                <a:cs typeface="Calibri Light"/>
              </a:rPr>
              <a:t>Når man skal drifte selskabet skal man have en revisor tilknyttet samt en bogholder/kasser der opdatere regnskabet og lægger budget.</a:t>
            </a:r>
          </a:p>
          <a:p>
            <a:endParaRPr lang="da-DK">
              <a:cs typeface="Calibri Light"/>
            </a:endParaRPr>
          </a:p>
          <a:p>
            <a:r>
              <a:rPr lang="da-DK">
                <a:cs typeface="Calibri Light"/>
              </a:rPr>
              <a:t>Når budgettet lægges skal der laves en likviditetsanalyse, for at sikre sig at selskabet altid har penge nok. </a:t>
            </a:r>
            <a:br>
              <a:rPr lang="da-DK">
                <a:cs typeface="Calibri Light"/>
              </a:rPr>
            </a:br>
            <a:r>
              <a:rPr lang="da-DK">
                <a:cs typeface="Calibri Light"/>
              </a:rPr>
              <a:t>Dette gøres ved at sørge for at tarifferne er kostægte, det kommer jeg ind på senere.  </a:t>
            </a:r>
          </a:p>
          <a:p>
            <a:endParaRPr lang="da-DK">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cs typeface="Calibri Light"/>
              </a:rPr>
              <a:t>Budgetter skal indberettes til forsyningstilsynet for at påvise overholdelse af hvile-i-sig-selv + kostægte </a:t>
            </a:r>
          </a:p>
          <a:p>
            <a:endParaRPr lang="da-DK">
              <a:cs typeface="Calibri Light"/>
            </a:endParaRPr>
          </a:p>
          <a:p>
            <a:endParaRPr lang="en-US"/>
          </a:p>
        </p:txBody>
      </p:sp>
      <p:sp>
        <p:nvSpPr>
          <p:cNvPr id="4" name="Pladsholder til slidenummer 3"/>
          <p:cNvSpPr>
            <a:spLocks noGrp="1"/>
          </p:cNvSpPr>
          <p:nvPr>
            <p:ph type="sldNum" sz="quarter" idx="5"/>
          </p:nvPr>
        </p:nvSpPr>
        <p:spPr/>
        <p:txBody>
          <a:bodyPr/>
          <a:lstStyle/>
          <a:p>
            <a:fld id="{E10C3A44-55B1-49F4-A6FB-B909DDFDD2D0}" type="slidenum">
              <a:rPr lang="da-DK" smtClean="0"/>
              <a:t>75</a:t>
            </a:fld>
            <a:endParaRPr lang="da-DK"/>
          </a:p>
        </p:txBody>
      </p:sp>
    </p:spTree>
    <p:extLst>
      <p:ext uri="{BB962C8B-B14F-4D97-AF65-F5344CB8AC3E}">
        <p14:creationId xmlns:p14="http://schemas.microsoft.com/office/powerpoint/2010/main" val="105383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Light"/>
              </a:rPr>
              <a:t>Det er ligeledes vigtigt at sikre selskabet mod udtrædelser. </a:t>
            </a:r>
            <a:br>
              <a:rPr lang="da-DK">
                <a:cs typeface="Calibri Light"/>
              </a:rPr>
            </a:br>
            <a:r>
              <a:rPr lang="da-DK">
                <a:cs typeface="Calibri Light"/>
              </a:rPr>
              <a:t>For der er ikke tilslutningspligt, så hvis kunderne kommer på andre tanker og vil forlade selskabet, så kan de altså det. </a:t>
            </a:r>
            <a:br>
              <a:rPr lang="da-DK">
                <a:cs typeface="Calibri Light"/>
              </a:rPr>
            </a:br>
            <a:r>
              <a:rPr lang="da-DK">
                <a:cs typeface="Calibri Light"/>
              </a:rPr>
              <a:t>Herved vil i stå med de samme faste udgifter og den samme investering der skal forrentes. Derfor er det vigtigt at der etableres udtrædelsesgodtgørelser. Således at man ved udtrædelse inden for en årrække, skal betale for resten af husstandens del af investeringsudgifterne. </a:t>
            </a:r>
            <a:br>
              <a:rPr lang="da-DK">
                <a:cs typeface="Calibri Light"/>
              </a:rPr>
            </a:br>
            <a:br>
              <a:rPr lang="da-DK">
                <a:cs typeface="Calibri Light"/>
              </a:rPr>
            </a:br>
            <a:r>
              <a:rPr lang="da-DK">
                <a:cs typeface="Calibri Light"/>
              </a:rPr>
              <a:t>At man altså rydder op efter sig selv. </a:t>
            </a:r>
          </a:p>
          <a:p>
            <a:endParaRPr lang="da-DK">
              <a:cs typeface="Calibri Light"/>
            </a:endParaRPr>
          </a:p>
          <a:p>
            <a:r>
              <a:rPr lang="da-DK">
                <a:cs typeface="Calibri Light"/>
              </a:rPr>
              <a:t>Ligeledes bør der altid være taget indskud for etablering, således at alle kunder har noget på spil og ikke udmelder sig grundet kortsigtet muligheder. </a:t>
            </a:r>
          </a:p>
          <a:p>
            <a:r>
              <a:rPr lang="da-DK">
                <a:cs typeface="Calibri Light"/>
              </a:rPr>
              <a:t>For fjernvarme er et fælles gode og er i de fleste tilfælde det billigste i længden, på trods af ikke altid at være det på den korte bane. </a:t>
            </a:r>
          </a:p>
          <a:p>
            <a:endParaRPr lang="da-DK">
              <a:cs typeface="Calibri Light"/>
            </a:endParaRPr>
          </a:p>
          <a:p>
            <a:r>
              <a:rPr lang="da-DK">
                <a:cs typeface="Calibri Light"/>
              </a:rPr>
              <a:t>Til brug og inspiration kan Standardleveringsbetingelser og vedtægter findes på dansk fjernvarmes hjemmeside.</a:t>
            </a:r>
          </a:p>
          <a:p>
            <a:endParaRPr lang="en-US"/>
          </a:p>
        </p:txBody>
      </p:sp>
      <p:sp>
        <p:nvSpPr>
          <p:cNvPr id="4" name="Pladsholder til slidenummer 3"/>
          <p:cNvSpPr>
            <a:spLocks noGrp="1"/>
          </p:cNvSpPr>
          <p:nvPr>
            <p:ph type="sldNum" sz="quarter" idx="5"/>
          </p:nvPr>
        </p:nvSpPr>
        <p:spPr/>
        <p:txBody>
          <a:bodyPr/>
          <a:lstStyle/>
          <a:p>
            <a:fld id="{E10C3A44-55B1-49F4-A6FB-B909DDFDD2D0}" type="slidenum">
              <a:rPr lang="da-DK" smtClean="0"/>
              <a:t>76</a:t>
            </a:fld>
            <a:endParaRPr lang="da-DK"/>
          </a:p>
        </p:txBody>
      </p:sp>
    </p:spTree>
    <p:extLst>
      <p:ext uri="{BB962C8B-B14F-4D97-AF65-F5344CB8AC3E}">
        <p14:creationId xmlns:p14="http://schemas.microsoft.com/office/powerpoint/2010/main" val="3522254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Når vi taler om fjernvarme er tarifferne de penge vi trækker fra kunderne.</a:t>
            </a:r>
          </a:p>
        </p:txBody>
      </p:sp>
      <p:sp>
        <p:nvSpPr>
          <p:cNvPr id="4" name="Pladsholder til slidenummer 3"/>
          <p:cNvSpPr>
            <a:spLocks noGrp="1"/>
          </p:cNvSpPr>
          <p:nvPr>
            <p:ph type="sldNum" sz="quarter" idx="5"/>
          </p:nvPr>
        </p:nvSpPr>
        <p:spPr/>
        <p:txBody>
          <a:bodyPr/>
          <a:lstStyle/>
          <a:p>
            <a:fld id="{E10C3A44-55B1-49F4-A6FB-B909DDFDD2D0}" type="slidenum">
              <a:rPr lang="da-DK" smtClean="0"/>
              <a:t>77</a:t>
            </a:fld>
            <a:endParaRPr lang="da-DK"/>
          </a:p>
        </p:txBody>
      </p:sp>
    </p:spTree>
    <p:extLst>
      <p:ext uri="{BB962C8B-B14F-4D97-AF65-F5344CB8AC3E}">
        <p14:creationId xmlns:p14="http://schemas.microsoft.com/office/powerpoint/2010/main" val="3896144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10C3A44-55B1-49F4-A6FB-B909DDFDD2D0}" type="slidenum">
              <a:rPr lang="da-DK" smtClean="0"/>
              <a:t>78</a:t>
            </a:fld>
            <a:endParaRPr lang="da-DK"/>
          </a:p>
        </p:txBody>
      </p:sp>
    </p:spTree>
    <p:extLst>
      <p:ext uri="{BB962C8B-B14F-4D97-AF65-F5344CB8AC3E}">
        <p14:creationId xmlns:p14="http://schemas.microsoft.com/office/powerpoint/2010/main" val="3642353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forskellige tariffer og de skal dække de forskellige omkostninger. De er opdelt i Fast forbrugsbidrag, variabelt forbrugsbidrag, abonnementsbidrag og motivationstarif. </a:t>
            </a:r>
            <a:br>
              <a:rPr lang="da-DK"/>
            </a:br>
            <a:br>
              <a:rPr lang="da-DK"/>
            </a:br>
            <a:r>
              <a:rPr lang="da-DK"/>
              <a:t>Det faste bidrag skal dække de faste udgifter, så som vedligeholdelse, drift, personale, etc. </a:t>
            </a:r>
          </a:p>
          <a:p>
            <a:endParaRPr lang="da-DK"/>
          </a:p>
          <a:p>
            <a:r>
              <a:rPr lang="da-DK"/>
              <a:t>Det variable forbrugsbidrag skal dække de variable udgifter, altså udgifter til f.eks. Brændsel, elektricitet, etc. De udgifter der er direkte afhængige af forbruget. </a:t>
            </a:r>
          </a:p>
          <a:p>
            <a:endParaRPr lang="da-DK"/>
          </a:p>
          <a:p>
            <a:r>
              <a:rPr lang="da-DK"/>
              <a:t>Abonnementsbidraget er også kaldet målerafgiften, det dækker administration af brugerbetalingen. </a:t>
            </a:r>
          </a:p>
          <a:p>
            <a:endParaRPr lang="da-DK"/>
          </a:p>
          <a:p>
            <a:r>
              <a:rPr lang="da-DK"/>
              <a:t>Sidst har vi motivationstariffen, som er en tarif man kan ligge på manglende afkøling. Pengene fra motivationstariffen kan f.eks. Bruges til at få indreguleret kunden anlæg korrekt.</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79</a:t>
            </a:fld>
            <a:endParaRPr lang="da-DK"/>
          </a:p>
        </p:txBody>
      </p:sp>
    </p:spTree>
    <p:extLst>
      <p:ext uri="{BB962C8B-B14F-4D97-AF65-F5344CB8AC3E}">
        <p14:creationId xmlns:p14="http://schemas.microsoft.com/office/powerpoint/2010/main" val="185923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Kommunen har ikke så mange håndtag som tidligere</a:t>
            </a:r>
          </a:p>
          <a:p>
            <a:r>
              <a:rPr lang="da-DK"/>
              <a:t>Men kan stadig pålægge forsyningerne at lave projektforslag</a:t>
            </a:r>
          </a:p>
          <a:p>
            <a:r>
              <a:rPr lang="da-DK"/>
              <a:t>Og skal i højere grad agere via ejerstrategier og samarbejdsaftaler</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t>Fjernvarme kræver: 1) planlægning, 2) projektgodkendelse af kollektiv forsyning, 3) relativ stor tilslutning i området, 4) nedgravning af rør.  </a:t>
            </a:r>
          </a:p>
          <a:p>
            <a:endParaRPr lang="da-DK"/>
          </a:p>
          <a:p>
            <a:r>
              <a:rPr lang="da-DK" sz="1200" b="1"/>
              <a:t>Projektbekendtgørelse (januar 2021) implementerer fire beslutninger fra klimaaftalen:</a:t>
            </a:r>
          </a:p>
          <a:p>
            <a:pPr marL="457200" indent="-457200">
              <a:buFont typeface="+mj-lt"/>
              <a:buAutoNum type="arabicPeriod"/>
            </a:pPr>
            <a:r>
              <a:rPr lang="da-DK" sz="1200"/>
              <a:t>Samfundsøkonomikravet justeres, så kommunalbestyrelsen fremover kan vælge at se bort fra fossile scenarier ved godkendelse af fjernvarmeprojekter.</a:t>
            </a:r>
          </a:p>
          <a:p>
            <a:pPr marL="457200" indent="-457200">
              <a:buFont typeface="+mj-lt"/>
              <a:buAutoNum type="arabicPeriod"/>
            </a:pPr>
            <a:r>
              <a:rPr lang="da-DK" sz="1200"/>
              <a:t>Aftagepligten for naturgas afskaffes, mens aftagepligten for fjernvarme moderniseres (hvilket muliggør en øget udnyttelse af overskudsvarme og egen VE-produktion)</a:t>
            </a:r>
          </a:p>
          <a:p>
            <a:pPr marL="457200" indent="-457200">
              <a:buFont typeface="+mj-lt"/>
              <a:buAutoNum type="arabicPeriod"/>
            </a:pPr>
            <a:r>
              <a:rPr lang="da-DK" sz="1200"/>
              <a:t>Kraftvarmekravet ophæves</a:t>
            </a:r>
          </a:p>
          <a:p>
            <a:pPr marL="457200" indent="-457200">
              <a:buFont typeface="+mj-lt"/>
              <a:buAutoNum type="arabicPeriod"/>
            </a:pPr>
            <a:r>
              <a:rPr lang="da-DK" sz="1200"/>
              <a:t>Brændselsbindingen til naturgas ophæves </a:t>
            </a:r>
          </a:p>
          <a:p>
            <a:endParaRPr lang="da-DK"/>
          </a:p>
        </p:txBody>
      </p:sp>
      <p:sp>
        <p:nvSpPr>
          <p:cNvPr id="4" name="Pladsholder til slidenummer 3"/>
          <p:cNvSpPr>
            <a:spLocks noGrp="1"/>
          </p:cNvSpPr>
          <p:nvPr>
            <p:ph type="sldNum" sz="quarter" idx="5"/>
          </p:nvPr>
        </p:nvSpPr>
        <p:spPr/>
        <p:txBody>
          <a:bodyPr/>
          <a:lstStyle/>
          <a:p>
            <a:fld id="{2C028E88-8F4A-485E-A33D-34D2DEB2D8A4}" type="slidenum">
              <a:rPr lang="da-DK" smtClean="0"/>
              <a:t>16</a:t>
            </a:fld>
            <a:endParaRPr lang="da-DK"/>
          </a:p>
        </p:txBody>
      </p:sp>
    </p:spTree>
    <p:extLst>
      <p:ext uri="{BB962C8B-B14F-4D97-AF65-F5344CB8AC3E}">
        <p14:creationId xmlns:p14="http://schemas.microsoft.com/office/powerpoint/2010/main" val="1255697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forskellige tilskudsordninger. </a:t>
            </a:r>
            <a:br>
              <a:rPr lang="da-DK"/>
            </a:br>
            <a:br>
              <a:rPr lang="da-DK"/>
            </a:br>
            <a:r>
              <a:rPr lang="da-DK"/>
              <a:t>Bygningspuljen er ikke til fjernvarme, men til energiforbedringer i husstande. </a:t>
            </a:r>
          </a:p>
          <a:p>
            <a:endParaRPr lang="da-DK"/>
          </a:p>
          <a:p>
            <a:r>
              <a:rPr lang="da-DK"/>
              <a:t>Fjernvarmepuljen kan søges for de forbrugere som afkobler deres gas eller olie, til fordel for fjernvarmen. </a:t>
            </a:r>
          </a:p>
          <a:p>
            <a:endParaRPr lang="da-DK"/>
          </a:p>
          <a:p>
            <a:r>
              <a:rPr lang="da-DK"/>
              <a:t>Afkoblingsordningen kan man søge og få sin gas koblet fra gratis.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80</a:t>
            </a:fld>
            <a:endParaRPr lang="da-DK"/>
          </a:p>
        </p:txBody>
      </p:sp>
    </p:spTree>
    <p:extLst>
      <p:ext uri="{BB962C8B-B14F-4D97-AF65-F5344CB8AC3E}">
        <p14:creationId xmlns:p14="http://schemas.microsoft.com/office/powerpoint/2010/main" val="1946149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Så hvad der er værd at huske om økonomi er at tarifferne skal holdes kostægte, således undgår i også at få problemer i likviditetsbudgettet. </a:t>
            </a:r>
          </a:p>
          <a:p>
            <a:endParaRPr lang="da-DK"/>
          </a:p>
          <a:p>
            <a:r>
              <a:rPr lang="da-DK"/>
              <a:t>I må kun have nødvendige udgifter, ingen frås. </a:t>
            </a:r>
          </a:p>
          <a:p>
            <a:endParaRPr lang="da-DK"/>
          </a:p>
          <a:p>
            <a:r>
              <a:rPr lang="da-DK"/>
              <a:t>Jeres regnskaber skal indberettes til forsyningstilsynet. </a:t>
            </a:r>
            <a:endParaRPr lang="en-US"/>
          </a:p>
          <a:p>
            <a:endParaRPr lang="da-DK"/>
          </a:p>
        </p:txBody>
      </p:sp>
      <p:sp>
        <p:nvSpPr>
          <p:cNvPr id="4" name="Pladsholder til slidenummer 3"/>
          <p:cNvSpPr>
            <a:spLocks noGrp="1"/>
          </p:cNvSpPr>
          <p:nvPr>
            <p:ph type="sldNum" sz="quarter" idx="5"/>
          </p:nvPr>
        </p:nvSpPr>
        <p:spPr/>
        <p:txBody>
          <a:bodyPr/>
          <a:lstStyle/>
          <a:p>
            <a:fld id="{D6633D24-4497-4394-891A-77406EAA0DAA}" type="slidenum">
              <a:rPr lang="da-DK" smtClean="0"/>
              <a:t>81</a:t>
            </a:fld>
            <a:endParaRPr lang="da-DK"/>
          </a:p>
        </p:txBody>
      </p:sp>
    </p:spTree>
    <p:extLst>
      <p:ext uri="{BB962C8B-B14F-4D97-AF65-F5344CB8AC3E}">
        <p14:creationId xmlns:p14="http://schemas.microsoft.com/office/powerpoint/2010/main" val="2060096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Inden at projektet kan gå i jorden, er det også vigtigt at der findes en entreprenør efter lovens forskrifter. </a:t>
            </a:r>
            <a:br>
              <a:rPr lang="da-DK"/>
            </a:br>
            <a:br>
              <a:rPr lang="da-DK"/>
            </a:br>
            <a:r>
              <a:rPr lang="da-DK"/>
              <a:t>Det er dyrt at lave et fjernvarmenetværk og derfor vil I </a:t>
            </a:r>
            <a:r>
              <a:rPr lang="da-DK" err="1"/>
              <a:t>i</a:t>
            </a:r>
            <a:r>
              <a:rPr lang="da-DK"/>
              <a:t> de fleste tilfælde skulle ud i udbud, efter udbudslovgivningen. </a:t>
            </a:r>
            <a:br>
              <a:rPr lang="da-DK"/>
            </a:br>
            <a:br>
              <a:rPr lang="da-DK"/>
            </a:br>
            <a:r>
              <a:rPr lang="da-DK"/>
              <a:t>Det gælder også selv om at visse rådgivere glemmer dette og måske endda bare bruger deres samarbejdspartneres rør, under dækket at det er varmeforsyningsselskabets egen forpligtelse at projektet overholder udbudslovgivningen. </a:t>
            </a:r>
          </a:p>
          <a:p>
            <a:endParaRPr lang="da-DK"/>
          </a:p>
          <a:p>
            <a:r>
              <a:rPr lang="da-DK"/>
              <a:t>Jeg vil her behandle de forskellige udbudsformer kort.</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82</a:t>
            </a:fld>
            <a:endParaRPr lang="da-DK"/>
          </a:p>
        </p:txBody>
      </p:sp>
    </p:spTree>
    <p:extLst>
      <p:ext uri="{BB962C8B-B14F-4D97-AF65-F5344CB8AC3E}">
        <p14:creationId xmlns:p14="http://schemas.microsoft.com/office/powerpoint/2010/main" val="4158335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er vigtigt at være opmærksom på de forskellige love og direktiver. Dette bør være med når i går i udbud efter en rådgiver til at hjælpe med projektet. </a:t>
            </a:r>
            <a:br>
              <a:rPr lang="da-DK"/>
            </a:br>
            <a:br>
              <a:rPr lang="da-DK"/>
            </a:br>
            <a:r>
              <a:rPr lang="da-DK"/>
              <a:t>Vi anbefaler altid at man vælger en rådgiver der tager betaling for at lave et projekt og undgår ”no </a:t>
            </a:r>
            <a:r>
              <a:rPr lang="da-DK" err="1"/>
              <a:t>cure</a:t>
            </a:r>
            <a:r>
              <a:rPr lang="da-DK"/>
              <a:t>, no pay” rådgivning og diverse pistolrådgivere. </a:t>
            </a:r>
          </a:p>
          <a:p>
            <a:endParaRPr lang="da-DK"/>
          </a:p>
          <a:p>
            <a:r>
              <a:rPr lang="da-DK"/>
              <a:t>Her på slidet ses også vigtige opmærksomhedspunkter.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83</a:t>
            </a:fld>
            <a:endParaRPr lang="da-DK"/>
          </a:p>
        </p:txBody>
      </p:sp>
    </p:spTree>
    <p:extLst>
      <p:ext uri="{BB962C8B-B14F-4D97-AF65-F5344CB8AC3E}">
        <p14:creationId xmlns:p14="http://schemas.microsoft.com/office/powerpoint/2010/main" val="483982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Når man laver projektet skal man altid starte med at redegøre for hvor meget tid og kompetence man har i initiativgruppen. For herunder at afgøre hvilken type kontrakt man skal have. </a:t>
            </a:r>
            <a:br>
              <a:rPr lang="da-DK"/>
            </a:br>
            <a:br>
              <a:rPr lang="da-DK"/>
            </a:br>
            <a:r>
              <a:rPr lang="da-DK"/>
              <a:t>Har man helt styr på projektets omfang og detaljer, fordi man f.eks. har allieret sig med en rådgiver der har stået for det, kan anden lave en rammeaftale med en totalentreprenør, som står for hele projektet. Ellers kan man lave deludbud, *såkaldte miniudbud, for at dele risikoen for projektet ud på flere udbydere. Herved slipper man for at totalentreprenøren tager dækningsbidrag for underentreprenørernes arbejde. </a:t>
            </a:r>
          </a:p>
          <a:p>
            <a:endParaRPr lang="da-DK">
              <a:solidFill>
                <a:srgbClr val="FFFF00"/>
              </a:solidFill>
            </a:endParaRPr>
          </a:p>
          <a:p>
            <a:r>
              <a:rPr lang="da-DK">
                <a:solidFill>
                  <a:srgbClr val="FFFF00"/>
                </a:solidFill>
                <a:highlight>
                  <a:srgbClr val="FFFF00"/>
                </a:highlight>
              </a:rPr>
              <a:t>Laves et projektudbud skal man ? </a:t>
            </a:r>
          </a:p>
          <a:p>
            <a:endParaRPr lang="da-DK"/>
          </a:p>
          <a:p>
            <a:r>
              <a:rPr lang="da-DK"/>
              <a:t>Herudover kan man lave et funktionsudbud, hvor man lægger alt ansvaret over på en rådgiver/entreprenør, med krav om ydelse, endelig dato for overlevering og andre eventuelle krav. Herved er der udbudstager der har hele risikoen for at projektet levere som det skal.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84</a:t>
            </a:fld>
            <a:endParaRPr lang="da-DK"/>
          </a:p>
        </p:txBody>
      </p:sp>
    </p:spTree>
    <p:extLst>
      <p:ext uri="{BB962C8B-B14F-4D97-AF65-F5344CB8AC3E}">
        <p14:creationId xmlns:p14="http://schemas.microsoft.com/office/powerpoint/2010/main" val="603618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Entrepriseformen er også relevant og handler i store træk om hvor meget man selv vil lede projektet. Her anbefaler vi en totalentreprise, hvis man ikke har en i initiativgruppen med stor erfaring inden for at lede store projekter. </a:t>
            </a:r>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85</a:t>
            </a:fld>
            <a:endParaRPr lang="da-DK"/>
          </a:p>
        </p:txBody>
      </p:sp>
    </p:spTree>
    <p:extLst>
      <p:ext uri="{BB962C8B-B14F-4D97-AF65-F5344CB8AC3E}">
        <p14:creationId xmlns:p14="http://schemas.microsoft.com/office/powerpoint/2010/main" val="857477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Så hvad der er værd at huske om økonomi er at tarifferne skal holdes kostægte, således undgår i også at få problemer i likviditetsbudgettet. </a:t>
            </a:r>
          </a:p>
          <a:p>
            <a:endParaRPr lang="da-DK"/>
          </a:p>
          <a:p>
            <a:r>
              <a:rPr lang="da-DK"/>
              <a:t>I må kun have nødvendige udgifter, ingen frås. </a:t>
            </a:r>
          </a:p>
          <a:p>
            <a:endParaRPr lang="da-DK"/>
          </a:p>
          <a:p>
            <a:r>
              <a:rPr lang="da-DK"/>
              <a:t>Jeres regnskaber skal indberettes til forsyningstilsynet. </a:t>
            </a:r>
            <a:endParaRPr lang="en-US"/>
          </a:p>
          <a:p>
            <a:endParaRPr lang="da-DK"/>
          </a:p>
        </p:txBody>
      </p:sp>
      <p:sp>
        <p:nvSpPr>
          <p:cNvPr id="4" name="Pladsholder til slidenummer 3"/>
          <p:cNvSpPr>
            <a:spLocks noGrp="1"/>
          </p:cNvSpPr>
          <p:nvPr>
            <p:ph type="sldNum" sz="quarter" idx="5"/>
          </p:nvPr>
        </p:nvSpPr>
        <p:spPr/>
        <p:txBody>
          <a:bodyPr/>
          <a:lstStyle/>
          <a:p>
            <a:fld id="{D6633D24-4497-4394-891A-77406EAA0DAA}" type="slidenum">
              <a:rPr lang="da-DK" smtClean="0"/>
              <a:t>86</a:t>
            </a:fld>
            <a:endParaRPr lang="da-DK"/>
          </a:p>
        </p:txBody>
      </p:sp>
    </p:spTree>
    <p:extLst>
      <p:ext uri="{BB962C8B-B14F-4D97-AF65-F5344CB8AC3E}">
        <p14:creationId xmlns:p14="http://schemas.microsoft.com/office/powerpoint/2010/main" val="2078683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D6633D24-4497-4394-891A-77406EAA0DAA}" type="slidenum">
              <a:rPr lang="da-DK" smtClean="0"/>
              <a:t>87</a:t>
            </a:fld>
            <a:endParaRPr lang="da-DK"/>
          </a:p>
        </p:txBody>
      </p:sp>
    </p:spTree>
    <p:extLst>
      <p:ext uri="{BB962C8B-B14F-4D97-AF65-F5344CB8AC3E}">
        <p14:creationId xmlns:p14="http://schemas.microsoft.com/office/powerpoint/2010/main" val="2086903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John - Rød skrift på grøn baggrund synes jeg umiddelbart er svært at læse</a:t>
            </a:r>
          </a:p>
        </p:txBody>
      </p:sp>
      <p:sp>
        <p:nvSpPr>
          <p:cNvPr id="4" name="Pladsholder til slidenummer 3"/>
          <p:cNvSpPr>
            <a:spLocks noGrp="1"/>
          </p:cNvSpPr>
          <p:nvPr>
            <p:ph type="sldNum" sz="quarter" idx="5"/>
          </p:nvPr>
        </p:nvSpPr>
        <p:spPr/>
        <p:txBody>
          <a:bodyPr/>
          <a:lstStyle/>
          <a:p>
            <a:fld id="{D6633D24-4497-4394-891A-77406EAA0DAA}" type="slidenum">
              <a:rPr lang="da-DK" smtClean="0"/>
              <a:t>19</a:t>
            </a:fld>
            <a:endParaRPr lang="da-DK"/>
          </a:p>
        </p:txBody>
      </p:sp>
    </p:spTree>
    <p:extLst>
      <p:ext uri="{BB962C8B-B14F-4D97-AF65-F5344CB8AC3E}">
        <p14:creationId xmlns:p14="http://schemas.microsoft.com/office/powerpoint/2010/main" val="200615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Ditte-Marie</a:t>
            </a:r>
          </a:p>
          <a:p>
            <a:endParaRPr lang="da-DK"/>
          </a:p>
        </p:txBody>
      </p:sp>
      <p:sp>
        <p:nvSpPr>
          <p:cNvPr id="4" name="Pladsholder til slidenummer 3"/>
          <p:cNvSpPr>
            <a:spLocks noGrp="1"/>
          </p:cNvSpPr>
          <p:nvPr>
            <p:ph type="sldNum" sz="quarter" idx="5"/>
          </p:nvPr>
        </p:nvSpPr>
        <p:spPr/>
        <p:txBody>
          <a:bodyPr/>
          <a:lstStyle/>
          <a:p>
            <a:fld id="{E10C3A44-55B1-49F4-A6FB-B909DDFDD2D0}" type="slidenum">
              <a:rPr lang="da-DK" smtClean="0"/>
              <a:t>33</a:t>
            </a:fld>
            <a:endParaRPr lang="da-DK"/>
          </a:p>
        </p:txBody>
      </p:sp>
    </p:spTree>
    <p:extLst>
      <p:ext uri="{BB962C8B-B14F-4D97-AF65-F5344CB8AC3E}">
        <p14:creationId xmlns:p14="http://schemas.microsoft.com/office/powerpoint/2010/main" val="234840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John – vil foreslå at denne er ”bonus”, tænker ikke der er mange som opretter kommunale selskaber nu, eller?</a:t>
            </a:r>
          </a:p>
        </p:txBody>
      </p:sp>
      <p:sp>
        <p:nvSpPr>
          <p:cNvPr id="4" name="Pladsholder til slidenummer 3"/>
          <p:cNvSpPr>
            <a:spLocks noGrp="1"/>
          </p:cNvSpPr>
          <p:nvPr>
            <p:ph type="sldNum" sz="quarter" idx="5"/>
          </p:nvPr>
        </p:nvSpPr>
        <p:spPr/>
        <p:txBody>
          <a:bodyPr/>
          <a:lstStyle/>
          <a:p>
            <a:fld id="{D6633D24-4497-4394-891A-77406EAA0DAA}" type="slidenum">
              <a:rPr lang="da-DK" smtClean="0"/>
              <a:t>34</a:t>
            </a:fld>
            <a:endParaRPr lang="da-DK"/>
          </a:p>
        </p:txBody>
      </p:sp>
    </p:spTree>
    <p:extLst>
      <p:ext uri="{BB962C8B-B14F-4D97-AF65-F5344CB8AC3E}">
        <p14:creationId xmlns:p14="http://schemas.microsoft.com/office/powerpoint/2010/main" val="1346421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Ditte-Marie</a:t>
            </a:r>
          </a:p>
          <a:p>
            <a:endParaRPr lang="da-DK"/>
          </a:p>
        </p:txBody>
      </p:sp>
      <p:sp>
        <p:nvSpPr>
          <p:cNvPr id="4" name="Pladsholder til slidenummer 3"/>
          <p:cNvSpPr>
            <a:spLocks noGrp="1"/>
          </p:cNvSpPr>
          <p:nvPr>
            <p:ph type="sldNum" sz="quarter" idx="5"/>
          </p:nvPr>
        </p:nvSpPr>
        <p:spPr/>
        <p:txBody>
          <a:bodyPr/>
          <a:lstStyle/>
          <a:p>
            <a:fld id="{E10C3A44-55B1-49F4-A6FB-B909DDFDD2D0}" type="slidenum">
              <a:rPr lang="da-DK" smtClean="0"/>
              <a:t>38</a:t>
            </a:fld>
            <a:endParaRPr lang="da-DK"/>
          </a:p>
        </p:txBody>
      </p:sp>
    </p:spTree>
    <p:extLst>
      <p:ext uri="{BB962C8B-B14F-4D97-AF65-F5344CB8AC3E}">
        <p14:creationId xmlns:p14="http://schemas.microsoft.com/office/powerpoint/2010/main" val="68046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Ditte-Marie</a:t>
            </a:r>
          </a:p>
          <a:p>
            <a:endParaRPr lang="da-DK"/>
          </a:p>
        </p:txBody>
      </p:sp>
      <p:sp>
        <p:nvSpPr>
          <p:cNvPr id="4" name="Pladsholder til slidenummer 3"/>
          <p:cNvSpPr>
            <a:spLocks noGrp="1"/>
          </p:cNvSpPr>
          <p:nvPr>
            <p:ph type="sldNum" sz="quarter" idx="5"/>
          </p:nvPr>
        </p:nvSpPr>
        <p:spPr/>
        <p:txBody>
          <a:bodyPr/>
          <a:lstStyle/>
          <a:p>
            <a:fld id="{E10C3A44-55B1-49F4-A6FB-B909DDFDD2D0}" type="slidenum">
              <a:rPr lang="da-DK" smtClean="0"/>
              <a:t>39</a:t>
            </a:fld>
            <a:endParaRPr lang="da-DK"/>
          </a:p>
        </p:txBody>
      </p:sp>
    </p:spTree>
    <p:extLst>
      <p:ext uri="{BB962C8B-B14F-4D97-AF65-F5344CB8AC3E}">
        <p14:creationId xmlns:p14="http://schemas.microsoft.com/office/powerpoint/2010/main" val="2979380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tx2"/>
        </a:soli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1B3A8F54-2E9C-4C5D-8EAE-F0C9F91FDBF4}"/>
              </a:ext>
            </a:extLst>
          </p:cNvPr>
          <p:cNvSpPr>
            <a:spLocks noGrp="1"/>
          </p:cNvSpPr>
          <p:nvPr>
            <p:ph type="pic" sz="quarter" idx="13" hasCustomPrompt="1"/>
          </p:nvPr>
        </p:nvSpPr>
        <p:spPr>
          <a:xfrm>
            <a:off x="0" y="0"/>
            <a:ext cx="12192000" cy="5854045"/>
          </a:xfrm>
        </p:spPr>
        <p:txBody>
          <a:bodyPr/>
          <a:lstStyle>
            <a:lvl1pPr marL="0" indent="0">
              <a:buNone/>
              <a:defRPr>
                <a:solidFill>
                  <a:schemeClr val="bg1"/>
                </a:solidFill>
              </a:defRPr>
            </a:lvl1pPr>
          </a:lstStyle>
          <a:p>
            <a:r>
              <a:rPr lang="da-DK"/>
              <a:t>Klik på ikon for at tilføje evt. billede eller slet</a:t>
            </a:r>
          </a:p>
        </p:txBody>
      </p:sp>
      <p:sp>
        <p:nvSpPr>
          <p:cNvPr id="4" name="Pladsholder til dato 3">
            <a:extLst>
              <a:ext uri="{FF2B5EF4-FFF2-40B4-BE49-F238E27FC236}">
                <a16:creationId xmlns:a16="http://schemas.microsoft.com/office/drawing/2014/main" id="{E2D2E386-99A3-4B0E-B8CD-F2E72A6FD8F1}"/>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5" name="Pladsholder til sidefod 4">
            <a:extLst>
              <a:ext uri="{FF2B5EF4-FFF2-40B4-BE49-F238E27FC236}">
                <a16:creationId xmlns:a16="http://schemas.microsoft.com/office/drawing/2014/main" id="{23A4388E-B91E-40FB-815F-3BA373E3CA2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FF8EFE3-0EB9-4018-B538-AEE8C0641337}"/>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7" name="Rektangel 6">
            <a:extLst>
              <a:ext uri="{FF2B5EF4-FFF2-40B4-BE49-F238E27FC236}">
                <a16:creationId xmlns:a16="http://schemas.microsoft.com/office/drawing/2014/main" id="{6840CC42-F5F3-4A52-877E-B501F06D41FE}"/>
              </a:ext>
            </a:extLst>
          </p:cNvPr>
          <p:cNvSpPr/>
          <p:nvPr/>
        </p:nvSpPr>
        <p:spPr>
          <a:xfrm>
            <a:off x="0" y="5854045"/>
            <a:ext cx="12192000" cy="100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tekst, skilt&#10;&#10;Automatisk genereret beskrivelse">
            <a:extLst>
              <a:ext uri="{FF2B5EF4-FFF2-40B4-BE49-F238E27FC236}">
                <a16:creationId xmlns:a16="http://schemas.microsoft.com/office/drawing/2014/main" id="{2F48FE9F-9F45-4D3F-97ED-5BE79772F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3875" y="6099113"/>
            <a:ext cx="1883508" cy="536404"/>
          </a:xfrm>
          <a:prstGeom prst="rect">
            <a:avLst/>
          </a:prstGeom>
        </p:spPr>
      </p:pic>
      <p:sp>
        <p:nvSpPr>
          <p:cNvPr id="2" name="Titel 1">
            <a:extLst>
              <a:ext uri="{FF2B5EF4-FFF2-40B4-BE49-F238E27FC236}">
                <a16:creationId xmlns:a16="http://schemas.microsoft.com/office/drawing/2014/main" id="{E2751E78-1E8D-4E7D-A371-2600F1742C8E}"/>
              </a:ext>
            </a:extLst>
          </p:cNvPr>
          <p:cNvSpPr>
            <a:spLocks noGrp="1"/>
          </p:cNvSpPr>
          <p:nvPr>
            <p:ph type="ctrTitle" hasCustomPrompt="1"/>
          </p:nvPr>
        </p:nvSpPr>
        <p:spPr>
          <a:xfrm>
            <a:off x="1524000" y="1904999"/>
            <a:ext cx="9144000" cy="1604963"/>
          </a:xfrm>
        </p:spPr>
        <p:txBody>
          <a:bodyPr anchor="b">
            <a:noAutofit/>
          </a:bodyPr>
          <a:lstStyle>
            <a:lvl1pPr algn="ctr">
              <a:defRPr sz="5400">
                <a:solidFill>
                  <a:schemeClr val="bg1"/>
                </a:solidFill>
              </a:defRPr>
            </a:lvl1pPr>
          </a:lstStyle>
          <a:p>
            <a:r>
              <a:rPr lang="da-DK"/>
              <a:t>Standard forside</a:t>
            </a:r>
          </a:p>
        </p:txBody>
      </p:sp>
      <p:sp>
        <p:nvSpPr>
          <p:cNvPr id="3" name="Undertitel 2">
            <a:extLst>
              <a:ext uri="{FF2B5EF4-FFF2-40B4-BE49-F238E27FC236}">
                <a16:creationId xmlns:a16="http://schemas.microsoft.com/office/drawing/2014/main" id="{D0E355EE-B9CB-4A66-9952-F05B48D53356}"/>
              </a:ext>
            </a:extLst>
          </p:cNvPr>
          <p:cNvSpPr>
            <a:spLocks noGrp="1"/>
          </p:cNvSpPr>
          <p:nvPr>
            <p:ph type="subTitle" idx="1" hasCustomPrompt="1"/>
          </p:nvPr>
        </p:nvSpPr>
        <p:spPr>
          <a:xfrm>
            <a:off x="1524000" y="3602037"/>
            <a:ext cx="9144000" cy="979487"/>
          </a:xfrm>
        </p:spPr>
        <p:txBody>
          <a:bodyPr>
            <a:no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Tilføj navn på indlægsholders navn eller dato</a:t>
            </a:r>
          </a:p>
        </p:txBody>
      </p:sp>
      <p:sp>
        <p:nvSpPr>
          <p:cNvPr id="11" name="Rektangel 10">
            <a:extLst>
              <a:ext uri="{FF2B5EF4-FFF2-40B4-BE49-F238E27FC236}">
                <a16:creationId xmlns:a16="http://schemas.microsoft.com/office/drawing/2014/main" id="{E927ECAC-8616-45D9-AE20-5FABF0AC5937}"/>
              </a:ext>
            </a:extLst>
          </p:cNvPr>
          <p:cNvSpPr/>
          <p:nvPr/>
        </p:nvSpPr>
        <p:spPr>
          <a:xfrm>
            <a:off x="0" y="5854045"/>
            <a:ext cx="12192000" cy="100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tekst, skilt&#10;&#10;Automatisk genereret beskrivelse">
            <a:extLst>
              <a:ext uri="{FF2B5EF4-FFF2-40B4-BE49-F238E27FC236}">
                <a16:creationId xmlns:a16="http://schemas.microsoft.com/office/drawing/2014/main" id="{4123366B-CA0A-4C99-B6FE-F748CB8D2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3875" y="6099113"/>
            <a:ext cx="1883508" cy="536404"/>
          </a:xfrm>
          <a:prstGeom prst="rect">
            <a:avLst/>
          </a:prstGeom>
        </p:spPr>
      </p:pic>
      <p:sp>
        <p:nvSpPr>
          <p:cNvPr id="13" name="Rektangel 12">
            <a:extLst>
              <a:ext uri="{FF2B5EF4-FFF2-40B4-BE49-F238E27FC236}">
                <a16:creationId xmlns:a16="http://schemas.microsoft.com/office/drawing/2014/main" id="{A5CF1055-54D4-43D4-8153-8982F7BB9BFD}"/>
              </a:ext>
            </a:extLst>
          </p:cNvPr>
          <p:cNvSpPr/>
          <p:nvPr userDrawn="1"/>
        </p:nvSpPr>
        <p:spPr>
          <a:xfrm>
            <a:off x="0" y="5854045"/>
            <a:ext cx="12192000" cy="100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ladsholder til tekst 23">
            <a:extLst>
              <a:ext uri="{FF2B5EF4-FFF2-40B4-BE49-F238E27FC236}">
                <a16:creationId xmlns:a16="http://schemas.microsoft.com/office/drawing/2014/main" id="{770BEF52-F299-4C86-AE5C-6BBD17D758F8}"/>
              </a:ext>
            </a:extLst>
          </p:cNvPr>
          <p:cNvSpPr>
            <a:spLocks noGrp="1"/>
          </p:cNvSpPr>
          <p:nvPr>
            <p:ph type="body" sz="quarter" idx="17" hasCustomPrompt="1"/>
          </p:nvPr>
        </p:nvSpPr>
        <p:spPr>
          <a:xfrm>
            <a:off x="10083875" y="6089588"/>
            <a:ext cx="1902558" cy="564979"/>
          </a:xfrm>
          <a:blipFill>
            <a:blip r:embed="rId3">
              <a:extLst>
                <a:ext uri="{96DAC541-7B7A-43D3-8B79-37D633B846F1}">
                  <asvg:svgBlip xmlns:asvg="http://schemas.microsoft.com/office/drawing/2016/SVG/main" r:embed="rId4"/>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124285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 indholdsobjekter version 1">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F0E41B4E-7CF2-489E-B9E6-DB8E91CB6CCC}"/>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CD9BF514-53DE-429F-B249-CBDCCCCDBF1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CC6D81CC-87D8-441A-8333-5D8AC709EFAE}"/>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Pladsholder til indhold 2">
            <a:extLst>
              <a:ext uri="{FF2B5EF4-FFF2-40B4-BE49-F238E27FC236}">
                <a16:creationId xmlns:a16="http://schemas.microsoft.com/office/drawing/2014/main" id="{D3F6DBB1-F42C-488A-9F46-FC2E817A01AF}"/>
              </a:ext>
            </a:extLst>
          </p:cNvPr>
          <p:cNvSpPr>
            <a:spLocks noGrp="1"/>
          </p:cNvSpPr>
          <p:nvPr>
            <p:ph sz="half" idx="1" hasCustomPrompt="1"/>
          </p:nvPr>
        </p:nvSpPr>
        <p:spPr>
          <a:xfrm>
            <a:off x="838200" y="1825625"/>
            <a:ext cx="518160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3">
            <a:extLst>
              <a:ext uri="{FF2B5EF4-FFF2-40B4-BE49-F238E27FC236}">
                <a16:creationId xmlns:a16="http://schemas.microsoft.com/office/drawing/2014/main" id="{DDF8C04D-D8AE-4E79-B7B1-E046BB1289CE}"/>
              </a:ext>
            </a:extLst>
          </p:cNvPr>
          <p:cNvSpPr>
            <a:spLocks noGrp="1"/>
          </p:cNvSpPr>
          <p:nvPr>
            <p:ph sz="half" idx="2" hasCustomPrompt="1"/>
          </p:nvPr>
        </p:nvSpPr>
        <p:spPr>
          <a:xfrm>
            <a:off x="6172200" y="1825624"/>
            <a:ext cx="5181600" cy="188912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8" name="Rektangel 7">
            <a:extLst>
              <a:ext uri="{FF2B5EF4-FFF2-40B4-BE49-F238E27FC236}">
                <a16:creationId xmlns:a16="http://schemas.microsoft.com/office/drawing/2014/main" id="{4F5BD3F3-4B75-4A2F-95E1-854DEA6FA1BC}"/>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1">
            <a:extLst>
              <a:ext uri="{FF2B5EF4-FFF2-40B4-BE49-F238E27FC236}">
                <a16:creationId xmlns:a16="http://schemas.microsoft.com/office/drawing/2014/main" id="{02C959EB-2280-4FE9-9D24-8E9D8CE1FDDA}"/>
              </a:ext>
            </a:extLst>
          </p:cNvPr>
          <p:cNvSpPr>
            <a:spLocks noGrp="1"/>
          </p:cNvSpPr>
          <p:nvPr>
            <p:ph type="title" hasCustomPrompt="1"/>
          </p:nvPr>
        </p:nvSpPr>
        <p:spPr>
          <a:xfrm>
            <a:off x="838200" y="365126"/>
            <a:ext cx="10515600" cy="939800"/>
          </a:xfrm>
        </p:spPr>
        <p:txBody>
          <a:bodyPr/>
          <a:lstStyle>
            <a:lvl1pPr>
              <a:defRPr>
                <a:solidFill>
                  <a:schemeClr val="bg1"/>
                </a:solidFill>
              </a:defRPr>
            </a:lvl1pPr>
          </a:lstStyle>
          <a:p>
            <a:r>
              <a:rPr lang="da-DK"/>
              <a:t>Titel</a:t>
            </a:r>
            <a:br>
              <a:rPr lang="da-DK"/>
            </a:br>
            <a:r>
              <a:rPr lang="da-DK"/>
              <a:t>evt. undertitel</a:t>
            </a:r>
          </a:p>
        </p:txBody>
      </p:sp>
      <p:sp>
        <p:nvSpPr>
          <p:cNvPr id="10" name="Pladsholder til indhold 3">
            <a:extLst>
              <a:ext uri="{FF2B5EF4-FFF2-40B4-BE49-F238E27FC236}">
                <a16:creationId xmlns:a16="http://schemas.microsoft.com/office/drawing/2014/main" id="{7CD72CDA-253C-4132-8D0E-931C753E8BF4}"/>
              </a:ext>
            </a:extLst>
          </p:cNvPr>
          <p:cNvSpPr>
            <a:spLocks noGrp="1"/>
          </p:cNvSpPr>
          <p:nvPr>
            <p:ph sz="half" idx="13" hasCustomPrompt="1"/>
          </p:nvPr>
        </p:nvSpPr>
        <p:spPr>
          <a:xfrm>
            <a:off x="6172200" y="3924242"/>
            <a:ext cx="5181600" cy="203834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11" name="Rektangel 10">
            <a:extLst>
              <a:ext uri="{FF2B5EF4-FFF2-40B4-BE49-F238E27FC236}">
                <a16:creationId xmlns:a16="http://schemas.microsoft.com/office/drawing/2014/main" id="{4F97A864-D417-472E-B4AF-131CE4F0085B}"/>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tekst 23">
            <a:extLst>
              <a:ext uri="{FF2B5EF4-FFF2-40B4-BE49-F238E27FC236}">
                <a16:creationId xmlns:a16="http://schemas.microsoft.com/office/drawing/2014/main" id="{ADC05B77-4FF6-4486-9420-A31440AA8713}"/>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197678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 indholdsobjekter version 2">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4A5A854-8AFB-4737-B881-6F44BE2AD420}"/>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C00AE0B4-5A77-4181-A222-44DF01265638}"/>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0118912B-64B6-494B-860D-13AFBDB0278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9AE40F2-8C4E-474F-B232-6D2C938502F8}"/>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7" name="Pladsholder til indhold 3">
            <a:extLst>
              <a:ext uri="{FF2B5EF4-FFF2-40B4-BE49-F238E27FC236}">
                <a16:creationId xmlns:a16="http://schemas.microsoft.com/office/drawing/2014/main" id="{625F590F-8EC0-4723-9E6B-6807228DE83E}"/>
              </a:ext>
            </a:extLst>
          </p:cNvPr>
          <p:cNvSpPr>
            <a:spLocks noGrp="1"/>
          </p:cNvSpPr>
          <p:nvPr>
            <p:ph sz="half" idx="2" hasCustomPrompt="1"/>
          </p:nvPr>
        </p:nvSpPr>
        <p:spPr>
          <a:xfrm>
            <a:off x="7829550" y="1825624"/>
            <a:ext cx="3524250" cy="188912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8" name="Rektangel 7">
            <a:extLst>
              <a:ext uri="{FF2B5EF4-FFF2-40B4-BE49-F238E27FC236}">
                <a16:creationId xmlns:a16="http://schemas.microsoft.com/office/drawing/2014/main" id="{B4E3490B-4BA5-4F7B-9915-9F4890C85564}"/>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1">
            <a:extLst>
              <a:ext uri="{FF2B5EF4-FFF2-40B4-BE49-F238E27FC236}">
                <a16:creationId xmlns:a16="http://schemas.microsoft.com/office/drawing/2014/main" id="{F43FA370-601D-4C97-86C5-5BD2896C2B3C}"/>
              </a:ext>
            </a:extLst>
          </p:cNvPr>
          <p:cNvSpPr>
            <a:spLocks noGrp="1"/>
          </p:cNvSpPr>
          <p:nvPr>
            <p:ph type="title" hasCustomPrompt="1"/>
          </p:nvPr>
        </p:nvSpPr>
        <p:spPr>
          <a:xfrm>
            <a:off x="838200" y="365126"/>
            <a:ext cx="10515600" cy="939800"/>
          </a:xfrm>
        </p:spPr>
        <p:txBody>
          <a:bodyPr/>
          <a:lstStyle>
            <a:lvl1pPr>
              <a:defRPr>
                <a:solidFill>
                  <a:schemeClr val="bg1"/>
                </a:solidFill>
              </a:defRPr>
            </a:lvl1pPr>
          </a:lstStyle>
          <a:p>
            <a:r>
              <a:rPr lang="da-DK"/>
              <a:t>Titel</a:t>
            </a:r>
            <a:br>
              <a:rPr lang="da-DK"/>
            </a:br>
            <a:r>
              <a:rPr lang="da-DK"/>
              <a:t>evt. undertitel</a:t>
            </a:r>
          </a:p>
        </p:txBody>
      </p:sp>
      <p:sp>
        <p:nvSpPr>
          <p:cNvPr id="10" name="Pladsholder til indhold 3">
            <a:extLst>
              <a:ext uri="{FF2B5EF4-FFF2-40B4-BE49-F238E27FC236}">
                <a16:creationId xmlns:a16="http://schemas.microsoft.com/office/drawing/2014/main" id="{D2A5B9D5-F0B6-46D8-9F4F-45D75B558B6F}"/>
              </a:ext>
            </a:extLst>
          </p:cNvPr>
          <p:cNvSpPr>
            <a:spLocks noGrp="1"/>
          </p:cNvSpPr>
          <p:nvPr>
            <p:ph sz="half" idx="13" hasCustomPrompt="1"/>
          </p:nvPr>
        </p:nvSpPr>
        <p:spPr>
          <a:xfrm>
            <a:off x="7829548" y="3937112"/>
            <a:ext cx="3524251" cy="202547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indhold 2">
            <a:extLst>
              <a:ext uri="{FF2B5EF4-FFF2-40B4-BE49-F238E27FC236}">
                <a16:creationId xmlns:a16="http://schemas.microsoft.com/office/drawing/2014/main" id="{66F8BEB4-7FB7-4544-845C-7980DE692FF8}"/>
              </a:ext>
            </a:extLst>
          </p:cNvPr>
          <p:cNvSpPr>
            <a:spLocks noGrp="1"/>
          </p:cNvSpPr>
          <p:nvPr>
            <p:ph sz="half" idx="1" hasCustomPrompt="1"/>
          </p:nvPr>
        </p:nvSpPr>
        <p:spPr>
          <a:xfrm>
            <a:off x="838200" y="1825625"/>
            <a:ext cx="680085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23">
            <a:extLst>
              <a:ext uri="{FF2B5EF4-FFF2-40B4-BE49-F238E27FC236}">
                <a16:creationId xmlns:a16="http://schemas.microsoft.com/office/drawing/2014/main" id="{A76BD1DC-C477-486C-A80B-7900C2BA65A4}"/>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133055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nitskift">
    <p:bg>
      <p:bgPr>
        <a:solidFill>
          <a:schemeClr val="tx2"/>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DB306037-8246-4A45-9E3D-553BCD613F7A}"/>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39E0699F-48AA-4DE8-8845-61672527D86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8C6D149-D301-45DF-9A24-6370F060385E}"/>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Titel 1">
            <a:extLst>
              <a:ext uri="{FF2B5EF4-FFF2-40B4-BE49-F238E27FC236}">
                <a16:creationId xmlns:a16="http://schemas.microsoft.com/office/drawing/2014/main" id="{266346EA-AC6B-4582-8520-A14D1EBF5153}"/>
              </a:ext>
            </a:extLst>
          </p:cNvPr>
          <p:cNvSpPr>
            <a:spLocks noGrp="1"/>
          </p:cNvSpPr>
          <p:nvPr>
            <p:ph type="title" hasCustomPrompt="1"/>
          </p:nvPr>
        </p:nvSpPr>
        <p:spPr>
          <a:xfrm>
            <a:off x="838200" y="2959100"/>
            <a:ext cx="10515600" cy="939800"/>
          </a:xfrm>
        </p:spPr>
        <p:txBody>
          <a:bodyPr/>
          <a:lstStyle>
            <a:lvl1pPr algn="ctr">
              <a:defRPr>
                <a:solidFill>
                  <a:schemeClr val="bg1"/>
                </a:solidFill>
              </a:defRPr>
            </a:lvl1pPr>
          </a:lstStyle>
          <a:p>
            <a:r>
              <a:rPr lang="da-DK"/>
              <a:t>Evt. afsnit/emne skift</a:t>
            </a:r>
          </a:p>
        </p:txBody>
      </p:sp>
    </p:spTree>
    <p:extLst>
      <p:ext uri="{BB962C8B-B14F-4D97-AF65-F5344CB8AC3E}">
        <p14:creationId xmlns:p14="http://schemas.microsoft.com/office/powerpoint/2010/main" val="2091573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m med farve">
    <p:bg>
      <p:bgPr>
        <a:solidFill>
          <a:schemeClr val="tx2"/>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E280D02B-2720-4EEB-98F2-55A2227C2E35}"/>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319A4703-87DA-4F2C-A4F7-0690F73D46D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42857317-F74E-4E8A-ACA5-28F3A497F815}"/>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7" name="Pladsholder til tekst 23">
            <a:extLst>
              <a:ext uri="{FF2B5EF4-FFF2-40B4-BE49-F238E27FC236}">
                <a16:creationId xmlns:a16="http://schemas.microsoft.com/office/drawing/2014/main" id="{EA1F0160-DA21-4CC1-B6BE-DF8C917D47E3}"/>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1585903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ering af mødedeltager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DF893A7-8BAE-4BEF-A810-BB55C7078D7D}"/>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9FACB5DA-6419-4B82-A662-B0BD41DFDD97}"/>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C6434378-1800-4722-A9E8-9A0249A62E4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C4A1C126-5603-4AA2-91C5-49E786A974E7}"/>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Rektangel 5">
            <a:extLst>
              <a:ext uri="{FF2B5EF4-FFF2-40B4-BE49-F238E27FC236}">
                <a16:creationId xmlns:a16="http://schemas.microsoft.com/office/drawing/2014/main" id="{0133F1AD-8415-4C0B-BB4F-AA6218F09937}"/>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a:extLst>
              <a:ext uri="{FF2B5EF4-FFF2-40B4-BE49-F238E27FC236}">
                <a16:creationId xmlns:a16="http://schemas.microsoft.com/office/drawing/2014/main" id="{702A68B0-EC62-4A4A-B898-4F360EB8389E}"/>
              </a:ext>
            </a:extLst>
          </p:cNvPr>
          <p:cNvSpPr>
            <a:spLocks noGrp="1"/>
          </p:cNvSpPr>
          <p:nvPr>
            <p:ph type="title" hasCustomPrompt="1"/>
          </p:nvPr>
        </p:nvSpPr>
        <p:spPr>
          <a:xfrm>
            <a:off x="838200" y="365126"/>
            <a:ext cx="10515600" cy="939800"/>
          </a:xfrm>
        </p:spPr>
        <p:txBody>
          <a:bodyPr/>
          <a:lstStyle>
            <a:lvl1pPr>
              <a:defRPr>
                <a:solidFill>
                  <a:schemeClr val="bg1"/>
                </a:solidFill>
              </a:defRPr>
            </a:lvl1pPr>
          </a:lstStyle>
          <a:p>
            <a:r>
              <a:rPr lang="da-DK"/>
              <a:t>Aktivering af mødedeltagere</a:t>
            </a:r>
          </a:p>
        </p:txBody>
      </p:sp>
      <p:sp>
        <p:nvSpPr>
          <p:cNvPr id="8" name="Pladsholder til indhold 2">
            <a:extLst>
              <a:ext uri="{FF2B5EF4-FFF2-40B4-BE49-F238E27FC236}">
                <a16:creationId xmlns:a16="http://schemas.microsoft.com/office/drawing/2014/main" id="{F852CF91-B619-45AF-8F07-B519A1D36769}"/>
              </a:ext>
            </a:extLst>
          </p:cNvPr>
          <p:cNvSpPr>
            <a:spLocks noGrp="1"/>
          </p:cNvSpPr>
          <p:nvPr>
            <p:ph idx="1" hasCustomPrompt="1"/>
          </p:nvPr>
        </p:nvSpPr>
        <p:spPr>
          <a:xfrm>
            <a:off x="838200" y="1825625"/>
            <a:ext cx="1051560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Stil et eller flere spørgsmål, som inddrager deltagerne aktivt/skaber dialog – Ellers slet slide</a:t>
            </a:r>
          </a:p>
          <a:p>
            <a:pPr lvl="1"/>
            <a:r>
              <a:rPr lang="da-DK"/>
              <a:t>Andet niveau</a:t>
            </a:r>
          </a:p>
          <a:p>
            <a:pPr lvl="2"/>
            <a:r>
              <a:rPr lang="da-DK"/>
              <a:t>Tredje niveau</a:t>
            </a:r>
          </a:p>
          <a:p>
            <a:pPr lvl="3"/>
            <a:r>
              <a:rPr lang="da-DK"/>
              <a:t>Fjerde niveau</a:t>
            </a:r>
          </a:p>
          <a:p>
            <a:pPr lvl="4"/>
            <a:r>
              <a:rPr lang="da-DK"/>
              <a:t>Femte niveau</a:t>
            </a:r>
          </a:p>
        </p:txBody>
      </p:sp>
      <p:sp>
        <p:nvSpPr>
          <p:cNvPr id="10" name="Pladsholder til tekst 23">
            <a:extLst>
              <a:ext uri="{FF2B5EF4-FFF2-40B4-BE49-F238E27FC236}">
                <a16:creationId xmlns:a16="http://schemas.microsoft.com/office/drawing/2014/main" id="{226A29AC-E9AC-459A-B4A5-F53E14AC3BEF}"/>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1860403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fsluttende slide Print og pdf venlig">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CF513C09-A0A1-4379-B0E2-639C192DBD46}"/>
              </a:ext>
            </a:extLst>
          </p:cNvPr>
          <p:cNvSpPr txBox="1"/>
          <p:nvPr/>
        </p:nvSpPr>
        <p:spPr>
          <a:xfrm>
            <a:off x="705059" y="6300315"/>
            <a:ext cx="10781882" cy="369332"/>
          </a:xfrm>
          <a:prstGeom prst="rect">
            <a:avLst/>
          </a:prstGeom>
          <a:noFill/>
        </p:spPr>
        <p:txBody>
          <a:bodyPr wrap="square" rtlCol="0">
            <a:spAutoFit/>
          </a:bodyPr>
          <a:lstStyle/>
          <a:p>
            <a:pPr algn="r"/>
            <a:r>
              <a:rPr lang="da-DK" sz="1800" kern="1200">
                <a:solidFill>
                  <a:schemeClr val="tx1"/>
                </a:solidFill>
                <a:latin typeface="+mn-lt"/>
                <a:ea typeface="+mn-ea"/>
                <a:cs typeface="+mn-cs"/>
              </a:rPr>
              <a:t>www.danskfjernvarme.dk 						 @DkFjernvarme 	#grønvarme</a:t>
            </a:r>
          </a:p>
        </p:txBody>
      </p:sp>
      <p:sp>
        <p:nvSpPr>
          <p:cNvPr id="11" name="Pladsholder til tekst 2">
            <a:extLst>
              <a:ext uri="{FF2B5EF4-FFF2-40B4-BE49-F238E27FC236}">
                <a16:creationId xmlns:a16="http://schemas.microsoft.com/office/drawing/2014/main" id="{74EAF523-6536-45EC-973F-947ACCB2387B}"/>
              </a:ext>
            </a:extLst>
          </p:cNvPr>
          <p:cNvSpPr>
            <a:spLocks noGrp="1"/>
          </p:cNvSpPr>
          <p:nvPr>
            <p:ph type="body" sz="quarter" idx="10" hasCustomPrompt="1"/>
          </p:nvPr>
        </p:nvSpPr>
        <p:spPr>
          <a:xfrm>
            <a:off x="3157536" y="3800475"/>
            <a:ext cx="5876925" cy="1695450"/>
          </a:xfrm>
        </p:spPr>
        <p:txBody>
          <a:bodyPr>
            <a:noAutofit/>
          </a:bodyPr>
          <a:lstStyle>
            <a:lvl1pPr marL="0" indent="0" algn="ct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a-DK"/>
              <a:t>Skriv navn, titel, tlf. og e-mail</a:t>
            </a:r>
          </a:p>
        </p:txBody>
      </p:sp>
      <p:sp>
        <p:nvSpPr>
          <p:cNvPr id="5" name="Tekstfelt 4">
            <a:extLst>
              <a:ext uri="{FF2B5EF4-FFF2-40B4-BE49-F238E27FC236}">
                <a16:creationId xmlns:a16="http://schemas.microsoft.com/office/drawing/2014/main" id="{0DFC46A4-F8C4-4252-AB89-7D482AF3F18D}"/>
              </a:ext>
            </a:extLst>
          </p:cNvPr>
          <p:cNvSpPr txBox="1"/>
          <p:nvPr/>
        </p:nvSpPr>
        <p:spPr>
          <a:xfrm>
            <a:off x="705059" y="6300315"/>
            <a:ext cx="10781882" cy="369332"/>
          </a:xfrm>
          <a:prstGeom prst="rect">
            <a:avLst/>
          </a:prstGeom>
          <a:noFill/>
        </p:spPr>
        <p:txBody>
          <a:bodyPr wrap="square" rtlCol="0">
            <a:spAutoFit/>
          </a:bodyPr>
          <a:lstStyle/>
          <a:p>
            <a:pPr algn="r"/>
            <a:r>
              <a:rPr lang="da-DK" sz="1800" kern="1200">
                <a:solidFill>
                  <a:schemeClr val="tx1"/>
                </a:solidFill>
                <a:latin typeface="+mn-lt"/>
                <a:ea typeface="+mn-ea"/>
                <a:cs typeface="+mn-cs"/>
              </a:rPr>
              <a:t>www.danskfjernvarme.dk 						 @DkFjernvarme 	#grønvarme</a:t>
            </a:r>
          </a:p>
        </p:txBody>
      </p:sp>
      <p:pic>
        <p:nvPicPr>
          <p:cNvPr id="8" name="Billede 5">
            <a:extLst>
              <a:ext uri="{FF2B5EF4-FFF2-40B4-BE49-F238E27FC236}">
                <a16:creationId xmlns:a16="http://schemas.microsoft.com/office/drawing/2014/main" id="{9F02D889-1D78-4B9F-8A5A-AEEF22E3F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36134" y="1915683"/>
            <a:ext cx="5519731" cy="1582323"/>
          </a:xfrm>
          <a:prstGeom prst="rect">
            <a:avLst/>
          </a:prstGeom>
        </p:spPr>
      </p:pic>
    </p:spTree>
    <p:extLst>
      <p:ext uri="{BB962C8B-B14F-4D97-AF65-F5344CB8AC3E}">
        <p14:creationId xmlns:p14="http://schemas.microsoft.com/office/powerpoint/2010/main" val="207938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042B181-8E75-42F3-97DB-502C8002608C}"/>
              </a:ext>
            </a:extLst>
          </p:cNvPr>
          <p:cNvSpPr/>
          <p:nvPr userDrawn="1"/>
        </p:nvSpPr>
        <p:spPr>
          <a:xfrm>
            <a:off x="0" y="0"/>
            <a:ext cx="12192000" cy="1546167"/>
          </a:xfrm>
          <a:prstGeom prst="rect">
            <a:avLst/>
          </a:prstGeom>
          <a:solidFill>
            <a:srgbClr val="39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947E6E56-060D-49E3-BEC7-459FC5E9DA58}"/>
              </a:ext>
            </a:extLst>
          </p:cNvPr>
          <p:cNvSpPr>
            <a:spLocks noGrp="1"/>
          </p:cNvSpPr>
          <p:nvPr>
            <p:ph type="title"/>
          </p:nvPr>
        </p:nvSpPr>
        <p:spPr>
          <a:xfrm>
            <a:off x="355879" y="230189"/>
            <a:ext cx="10515600" cy="1186630"/>
          </a:xfrm>
          <a:prstGeom prst="rect">
            <a:avLst/>
          </a:prstGeom>
        </p:spPr>
        <p:txBody>
          <a:bodyPr anchor="t">
            <a:normAutofit/>
          </a:bodyPr>
          <a:lstStyle>
            <a:lvl1pPr>
              <a:defRPr sz="3600" b="1">
                <a:solidFill>
                  <a:schemeClr val="bg1"/>
                </a:solidFill>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80444C5-D881-4A76-9EB0-46C06CF7DC97}"/>
              </a:ext>
            </a:extLst>
          </p:cNvPr>
          <p:cNvSpPr>
            <a:spLocks noGrp="1"/>
          </p:cNvSpPr>
          <p:nvPr>
            <p:ph idx="1" hasCustomPrompt="1"/>
          </p:nvPr>
        </p:nvSpPr>
        <p:spPr/>
        <p:txBody>
          <a:bodyPr>
            <a:normAutofit/>
          </a:bodyPr>
          <a:lstStyle>
            <a:lvl1pPr marL="0" indent="0">
              <a:buNone/>
              <a:defRPr sz="2000"/>
            </a:lvl1pPr>
          </a:lstStyle>
          <a:p>
            <a:pPr lvl="0"/>
            <a:r>
              <a:rPr lang="da-DK"/>
              <a:t>Indsæt tekst</a:t>
            </a:r>
          </a:p>
        </p:txBody>
      </p:sp>
      <p:sp>
        <p:nvSpPr>
          <p:cNvPr id="4" name="Pladsholder til dato 3">
            <a:extLst>
              <a:ext uri="{FF2B5EF4-FFF2-40B4-BE49-F238E27FC236}">
                <a16:creationId xmlns:a16="http://schemas.microsoft.com/office/drawing/2014/main" id="{6718F4E4-BBB1-405A-911B-230AA4AC6F8A}"/>
              </a:ext>
            </a:extLst>
          </p:cNvPr>
          <p:cNvSpPr>
            <a:spLocks noGrp="1"/>
          </p:cNvSpPr>
          <p:nvPr>
            <p:ph type="dt" sz="half" idx="10"/>
          </p:nvPr>
        </p:nvSpPr>
        <p:spPr/>
        <p:txBody>
          <a:bodyPr/>
          <a:lstStyle/>
          <a:p>
            <a:fld id="{3CD02255-6914-41F8-8A2A-F48282F5AFDE}" type="datetimeFigureOut">
              <a:rPr lang="da-DK" smtClean="0"/>
              <a:t>07-12-2022</a:t>
            </a:fld>
            <a:endParaRPr lang="da-DK"/>
          </a:p>
        </p:txBody>
      </p:sp>
      <p:sp>
        <p:nvSpPr>
          <p:cNvPr id="5" name="Pladsholder til sidefod 4">
            <a:extLst>
              <a:ext uri="{FF2B5EF4-FFF2-40B4-BE49-F238E27FC236}">
                <a16:creationId xmlns:a16="http://schemas.microsoft.com/office/drawing/2014/main" id="{70E63F95-4769-49F9-B451-D0626715851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00270F1-1C25-4F78-B222-265BD736A3AC}"/>
              </a:ext>
            </a:extLst>
          </p:cNvPr>
          <p:cNvSpPr>
            <a:spLocks noGrp="1"/>
          </p:cNvSpPr>
          <p:nvPr>
            <p:ph type="sldNum" sz="quarter" idx="12"/>
          </p:nvPr>
        </p:nvSpPr>
        <p:spPr/>
        <p:txBody>
          <a:bodyPr/>
          <a:lstStyle/>
          <a:p>
            <a:fld id="{AE56DEF7-1720-4BCF-9946-DA4BD6BF241D}" type="slidenum">
              <a:rPr lang="da-DK" smtClean="0"/>
              <a:t>‹nr.›</a:t>
            </a:fld>
            <a:endParaRPr lang="da-DK"/>
          </a:p>
        </p:txBody>
      </p:sp>
    </p:spTree>
    <p:extLst>
      <p:ext uri="{BB962C8B-B14F-4D97-AF65-F5344CB8AC3E}">
        <p14:creationId xmlns:p14="http://schemas.microsoft.com/office/powerpoint/2010/main" val="3631445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Forside">
    <p:bg>
      <p:bgPr>
        <a:solidFill>
          <a:schemeClr val="tx2"/>
        </a:soli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1B3A8F54-2E9C-4C5D-8EAE-F0C9F91FDBF4}"/>
              </a:ext>
            </a:extLst>
          </p:cNvPr>
          <p:cNvSpPr>
            <a:spLocks noGrp="1"/>
          </p:cNvSpPr>
          <p:nvPr>
            <p:ph type="pic" sz="quarter" idx="13" hasCustomPrompt="1"/>
          </p:nvPr>
        </p:nvSpPr>
        <p:spPr>
          <a:xfrm>
            <a:off x="0" y="0"/>
            <a:ext cx="12192000" cy="5854045"/>
          </a:xfrm>
        </p:spPr>
        <p:txBody>
          <a:bodyPr/>
          <a:lstStyle>
            <a:lvl1pPr marL="0" indent="0">
              <a:buNone/>
              <a:defRPr>
                <a:solidFill>
                  <a:schemeClr val="bg1"/>
                </a:solidFill>
              </a:defRPr>
            </a:lvl1pPr>
          </a:lstStyle>
          <a:p>
            <a:r>
              <a:rPr lang="da-DK"/>
              <a:t>Klik på ikon for at tilføje evt. billede eller slet</a:t>
            </a:r>
          </a:p>
        </p:txBody>
      </p:sp>
      <p:sp>
        <p:nvSpPr>
          <p:cNvPr id="4" name="Pladsholder til dato 3">
            <a:extLst>
              <a:ext uri="{FF2B5EF4-FFF2-40B4-BE49-F238E27FC236}">
                <a16:creationId xmlns:a16="http://schemas.microsoft.com/office/drawing/2014/main" id="{E2D2E386-99A3-4B0E-B8CD-F2E72A6FD8F1}"/>
              </a:ext>
            </a:extLst>
          </p:cNvPr>
          <p:cNvSpPr>
            <a:spLocks noGrp="1"/>
          </p:cNvSpPr>
          <p:nvPr>
            <p:ph type="dt" sz="half" idx="10"/>
          </p:nvPr>
        </p:nvSpPr>
        <p:spPr>
          <a:xfrm>
            <a:off x="838200" y="6356350"/>
            <a:ext cx="2743200" cy="365125"/>
          </a:xfrm>
          <a:prstGeom prst="rect">
            <a:avLst/>
          </a:prstGeom>
        </p:spPr>
        <p:txBody>
          <a:bodyPr/>
          <a:lstStyle/>
          <a:p>
            <a:fld id="{5B5D466E-9A5E-447F-B193-BBFFC4D5303C}" type="datetime1">
              <a:rPr lang="da-DK" smtClean="0"/>
              <a:t>07-12-2022</a:t>
            </a:fld>
            <a:endParaRPr lang="da-DK"/>
          </a:p>
        </p:txBody>
      </p:sp>
      <p:sp>
        <p:nvSpPr>
          <p:cNvPr id="5" name="Pladsholder til sidefod 4">
            <a:extLst>
              <a:ext uri="{FF2B5EF4-FFF2-40B4-BE49-F238E27FC236}">
                <a16:creationId xmlns:a16="http://schemas.microsoft.com/office/drawing/2014/main" id="{23A4388E-B91E-40FB-815F-3BA373E3CA2D}"/>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2" name="Titel 1">
            <a:extLst>
              <a:ext uri="{FF2B5EF4-FFF2-40B4-BE49-F238E27FC236}">
                <a16:creationId xmlns:a16="http://schemas.microsoft.com/office/drawing/2014/main" id="{E2751E78-1E8D-4E7D-A371-2600F1742C8E}"/>
              </a:ext>
            </a:extLst>
          </p:cNvPr>
          <p:cNvSpPr>
            <a:spLocks noGrp="1"/>
          </p:cNvSpPr>
          <p:nvPr>
            <p:ph type="ctrTitle" hasCustomPrompt="1"/>
          </p:nvPr>
        </p:nvSpPr>
        <p:spPr>
          <a:xfrm>
            <a:off x="1524000" y="1904999"/>
            <a:ext cx="9144000" cy="1604963"/>
          </a:xfrm>
        </p:spPr>
        <p:txBody>
          <a:bodyPr anchor="b">
            <a:noAutofit/>
          </a:bodyPr>
          <a:lstStyle>
            <a:lvl1pPr algn="ctr">
              <a:defRPr sz="5400">
                <a:solidFill>
                  <a:schemeClr val="bg1"/>
                </a:solidFill>
              </a:defRPr>
            </a:lvl1pPr>
          </a:lstStyle>
          <a:p>
            <a:r>
              <a:rPr lang="da-DK"/>
              <a:t>Standard forside</a:t>
            </a:r>
          </a:p>
        </p:txBody>
      </p:sp>
      <p:sp>
        <p:nvSpPr>
          <p:cNvPr id="3" name="Undertitel 2">
            <a:extLst>
              <a:ext uri="{FF2B5EF4-FFF2-40B4-BE49-F238E27FC236}">
                <a16:creationId xmlns:a16="http://schemas.microsoft.com/office/drawing/2014/main" id="{D0E355EE-B9CB-4A66-9952-F05B48D53356}"/>
              </a:ext>
            </a:extLst>
          </p:cNvPr>
          <p:cNvSpPr>
            <a:spLocks noGrp="1"/>
          </p:cNvSpPr>
          <p:nvPr>
            <p:ph type="subTitle" idx="1" hasCustomPrompt="1"/>
          </p:nvPr>
        </p:nvSpPr>
        <p:spPr>
          <a:xfrm>
            <a:off x="1524000" y="3602037"/>
            <a:ext cx="9144000" cy="979487"/>
          </a:xfrm>
        </p:spPr>
        <p:txBody>
          <a:bodyPr>
            <a:no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Tilføj navn på indlægsholders navn eller dato</a:t>
            </a:r>
          </a:p>
        </p:txBody>
      </p:sp>
      <p:sp>
        <p:nvSpPr>
          <p:cNvPr id="15" name="Rektangel 14">
            <a:extLst>
              <a:ext uri="{FF2B5EF4-FFF2-40B4-BE49-F238E27FC236}">
                <a16:creationId xmlns:a16="http://schemas.microsoft.com/office/drawing/2014/main" id="{3F32C136-145F-45F9-82E3-A5F5383F747A}"/>
              </a:ext>
            </a:extLst>
          </p:cNvPr>
          <p:cNvSpPr/>
          <p:nvPr userDrawn="1"/>
        </p:nvSpPr>
        <p:spPr>
          <a:xfrm>
            <a:off x="0" y="5854045"/>
            <a:ext cx="12192000" cy="100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tekst, skilt&#10;&#10;Automatisk genereret beskrivelse">
            <a:extLst>
              <a:ext uri="{FF2B5EF4-FFF2-40B4-BE49-F238E27FC236}">
                <a16:creationId xmlns:a16="http://schemas.microsoft.com/office/drawing/2014/main" id="{4211B5F5-BAE4-4745-A7BF-87F8A0E58A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8945" y="6065074"/>
            <a:ext cx="1917488" cy="581897"/>
          </a:xfrm>
          <a:prstGeom prst="rect">
            <a:avLst/>
          </a:prstGeom>
        </p:spPr>
      </p:pic>
    </p:spTree>
    <p:extLst>
      <p:ext uri="{BB962C8B-B14F-4D97-AF65-F5344CB8AC3E}">
        <p14:creationId xmlns:p14="http://schemas.microsoft.com/office/powerpoint/2010/main" val="2902892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o indholdsobjekter version 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98AE99D-16E4-4FE3-AA37-AE271A3D9E9B}"/>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3E94D567-44D7-4803-B3EF-583574C548E5}"/>
              </a:ext>
            </a:extLst>
          </p:cNvPr>
          <p:cNvSpPr>
            <a:spLocks noGrp="1"/>
          </p:cNvSpPr>
          <p:nvPr>
            <p:ph type="dt" sz="half" idx="10"/>
          </p:nvPr>
        </p:nvSpPr>
        <p:spPr>
          <a:xfrm>
            <a:off x="838200" y="6356350"/>
            <a:ext cx="2743200" cy="365125"/>
          </a:xfrm>
          <a:prstGeom prst="rect">
            <a:avLst/>
          </a:prstGeom>
        </p:spPr>
        <p:txBody>
          <a:bodyPr/>
          <a:lstStyle/>
          <a:p>
            <a:fld id="{E7B9C566-382D-4A3C-B2F7-9F7B9BD066E2}" type="datetime1">
              <a:rPr lang="da-DK" smtClean="0"/>
              <a:t>07-12-2022</a:t>
            </a:fld>
            <a:endParaRPr lang="da-DK"/>
          </a:p>
        </p:txBody>
      </p:sp>
      <p:sp>
        <p:nvSpPr>
          <p:cNvPr id="4" name="Pladsholder til sidefod 3">
            <a:extLst>
              <a:ext uri="{FF2B5EF4-FFF2-40B4-BE49-F238E27FC236}">
                <a16:creationId xmlns:a16="http://schemas.microsoft.com/office/drawing/2014/main" id="{DBE15A52-9665-4BC1-8039-0A4A8D4D3F7E}"/>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A6EC30CA-CB20-462D-8DB0-94E43AA4D796}"/>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Pladsholder til indhold 2">
            <a:extLst>
              <a:ext uri="{FF2B5EF4-FFF2-40B4-BE49-F238E27FC236}">
                <a16:creationId xmlns:a16="http://schemas.microsoft.com/office/drawing/2014/main" id="{031457ED-8972-44E5-8546-F8F2EE2060F9}"/>
              </a:ext>
            </a:extLst>
          </p:cNvPr>
          <p:cNvSpPr>
            <a:spLocks noGrp="1"/>
          </p:cNvSpPr>
          <p:nvPr>
            <p:ph sz="half" idx="1" hasCustomPrompt="1"/>
          </p:nvPr>
        </p:nvSpPr>
        <p:spPr>
          <a:xfrm>
            <a:off x="838200" y="1825625"/>
            <a:ext cx="680085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3">
            <a:extLst>
              <a:ext uri="{FF2B5EF4-FFF2-40B4-BE49-F238E27FC236}">
                <a16:creationId xmlns:a16="http://schemas.microsoft.com/office/drawing/2014/main" id="{1A17DA96-3487-4271-BBF1-BB613070B9A1}"/>
              </a:ext>
            </a:extLst>
          </p:cNvPr>
          <p:cNvSpPr>
            <a:spLocks noGrp="1"/>
          </p:cNvSpPr>
          <p:nvPr>
            <p:ph sz="half" idx="2" hasCustomPrompt="1"/>
          </p:nvPr>
        </p:nvSpPr>
        <p:spPr>
          <a:xfrm>
            <a:off x="7810500" y="1825625"/>
            <a:ext cx="354330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8" name="Rektangel 7">
            <a:extLst>
              <a:ext uri="{FF2B5EF4-FFF2-40B4-BE49-F238E27FC236}">
                <a16:creationId xmlns:a16="http://schemas.microsoft.com/office/drawing/2014/main" id="{40B73B38-F5E5-4CCE-B28E-CB1405705F18}"/>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1">
            <a:extLst>
              <a:ext uri="{FF2B5EF4-FFF2-40B4-BE49-F238E27FC236}">
                <a16:creationId xmlns:a16="http://schemas.microsoft.com/office/drawing/2014/main" id="{DA27CF51-03CD-48C2-924B-E832B3D26CFF}"/>
              </a:ext>
            </a:extLst>
          </p:cNvPr>
          <p:cNvSpPr>
            <a:spLocks noGrp="1"/>
          </p:cNvSpPr>
          <p:nvPr>
            <p:ph type="title" hasCustomPrompt="1"/>
          </p:nvPr>
        </p:nvSpPr>
        <p:spPr>
          <a:xfrm>
            <a:off x="838200" y="365126"/>
            <a:ext cx="10515600" cy="939800"/>
          </a:xfrm>
        </p:spPr>
        <p:txBody>
          <a:bodyPr/>
          <a:lstStyle>
            <a:lvl1pPr>
              <a:defRPr>
                <a:solidFill>
                  <a:schemeClr val="bg1"/>
                </a:solidFill>
              </a:defRPr>
            </a:lvl1pPr>
          </a:lstStyle>
          <a:p>
            <a:r>
              <a:rPr lang="da-DK"/>
              <a:t>Titel</a:t>
            </a:r>
            <a:br>
              <a:rPr lang="da-DK"/>
            </a:br>
            <a:r>
              <a:rPr lang="da-DK"/>
              <a:t>evt. undertitel</a:t>
            </a:r>
          </a:p>
        </p:txBody>
      </p:sp>
      <p:pic>
        <p:nvPicPr>
          <p:cNvPr id="11" name="Billede 10" descr="Et billede, der indeholder tekst, skilt&#10;&#10;Automatisk genereret beskrivelse">
            <a:extLst>
              <a:ext uri="{FF2B5EF4-FFF2-40B4-BE49-F238E27FC236}">
                <a16:creationId xmlns:a16="http://schemas.microsoft.com/office/drawing/2014/main" id="{CD2EE4B4-6A3B-4616-BFFD-08FB889CF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8945" y="6065074"/>
            <a:ext cx="1917488" cy="581897"/>
          </a:xfrm>
          <a:prstGeom prst="rect">
            <a:avLst/>
          </a:prstGeom>
        </p:spPr>
      </p:pic>
    </p:spTree>
    <p:extLst>
      <p:ext uri="{BB962C8B-B14F-4D97-AF65-F5344CB8AC3E}">
        <p14:creationId xmlns:p14="http://schemas.microsoft.com/office/powerpoint/2010/main" val="6558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83855CE-7B35-489B-B64D-27B3E3AF1468}"/>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DAB4C8B3-922F-4B1B-B18C-6EA7AC9D9E18}"/>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78D3C5D-7BCE-441C-A9DD-9E9FC0B4139A}"/>
              </a:ext>
            </a:extLst>
          </p:cNvPr>
          <p:cNvSpPr>
            <a:spLocks noGrp="1"/>
          </p:cNvSpPr>
          <p:nvPr>
            <p:ph type="title" hasCustomPrompt="1"/>
          </p:nvPr>
        </p:nvSpPr>
        <p:spPr>
          <a:xfrm>
            <a:off x="838200" y="365126"/>
            <a:ext cx="10515600" cy="939800"/>
          </a:xfrm>
        </p:spPr>
        <p:txBody>
          <a:bodyPr>
            <a:noAutofit/>
          </a:bodyPr>
          <a:lstStyle>
            <a:lvl1pPr>
              <a:defRPr sz="3600">
                <a:solidFill>
                  <a:schemeClr val="bg1"/>
                </a:solidFill>
              </a:defRPr>
            </a:lvl1pPr>
          </a:lstStyle>
          <a:p>
            <a:r>
              <a:rPr lang="da-DK"/>
              <a:t>Titel</a:t>
            </a:r>
            <a:br>
              <a:rPr lang="da-DK"/>
            </a:br>
            <a:r>
              <a:rPr lang="da-DK"/>
              <a:t>evt. undertitel</a:t>
            </a:r>
          </a:p>
        </p:txBody>
      </p:sp>
      <p:sp>
        <p:nvSpPr>
          <p:cNvPr id="3" name="Pladsholder til indhold 2">
            <a:extLst>
              <a:ext uri="{FF2B5EF4-FFF2-40B4-BE49-F238E27FC236}">
                <a16:creationId xmlns:a16="http://schemas.microsoft.com/office/drawing/2014/main" id="{109A7FC4-9CF6-4CE6-8730-B2B8B99A21B6}"/>
              </a:ext>
            </a:extLst>
          </p:cNvPr>
          <p:cNvSpPr>
            <a:spLocks noGrp="1"/>
          </p:cNvSpPr>
          <p:nvPr>
            <p:ph idx="1" hasCustomPrompt="1"/>
          </p:nvPr>
        </p:nvSpPr>
        <p:spPr>
          <a:xfrm>
            <a:off x="838200" y="1825625"/>
            <a:ext cx="10515600" cy="4136964"/>
          </a:xfrm>
        </p:spPr>
        <p:txBody>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4EDC33-A38C-44E3-A67F-58A8B797672B}"/>
              </a:ext>
            </a:extLst>
          </p:cNvPr>
          <p:cNvSpPr>
            <a:spLocks noGrp="1"/>
          </p:cNvSpPr>
          <p:nvPr>
            <p:ph type="dt" sz="half" idx="10"/>
          </p:nvPr>
        </p:nvSpPr>
        <p:spPr>
          <a:xfrm>
            <a:off x="838200" y="6356350"/>
            <a:ext cx="2743200" cy="365125"/>
          </a:xfrm>
          <a:prstGeom prst="rect">
            <a:avLst/>
          </a:prstGeom>
        </p:spPr>
        <p:txBody>
          <a:bodyPr/>
          <a:lstStyle/>
          <a:p>
            <a:fld id="{998C2F24-67CB-4579-BD96-92CD087091B0}" type="datetime1">
              <a:rPr lang="da-DK" smtClean="0"/>
              <a:t>07-12-2022</a:t>
            </a:fld>
            <a:endParaRPr lang="da-DK"/>
          </a:p>
        </p:txBody>
      </p:sp>
      <p:sp>
        <p:nvSpPr>
          <p:cNvPr id="5" name="Pladsholder til sidefod 4">
            <a:extLst>
              <a:ext uri="{FF2B5EF4-FFF2-40B4-BE49-F238E27FC236}">
                <a16:creationId xmlns:a16="http://schemas.microsoft.com/office/drawing/2014/main" id="{22A11EC1-B65E-49C6-9397-65BC5C0D2310}"/>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45C91408-3446-42D2-BB47-24A5D306217D}"/>
              </a:ext>
            </a:extLst>
          </p:cNvPr>
          <p:cNvSpPr>
            <a:spLocks noGrp="1"/>
          </p:cNvSpPr>
          <p:nvPr>
            <p:ph type="sldNum" sz="quarter" idx="12"/>
          </p:nvPr>
        </p:nvSpPr>
        <p:spPr/>
        <p:txBody>
          <a:bodyPr/>
          <a:lstStyle/>
          <a:p>
            <a:fld id="{6D61037C-59BB-4F94-B675-C512330F10AA}" type="slidenum">
              <a:rPr lang="da-DK" smtClean="0"/>
              <a:t>‹nr.›</a:t>
            </a:fld>
            <a:endParaRPr lang="da-DK"/>
          </a:p>
        </p:txBody>
      </p:sp>
      <p:pic>
        <p:nvPicPr>
          <p:cNvPr id="11" name="Billede 10" descr="Et billede, der indeholder tekst, skilt&#10;&#10;Automatisk genereret beskrivelse">
            <a:extLst>
              <a:ext uri="{FF2B5EF4-FFF2-40B4-BE49-F238E27FC236}">
                <a16:creationId xmlns:a16="http://schemas.microsoft.com/office/drawing/2014/main" id="{854360C8-AEB9-4782-9645-149D4D9E7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8945" y="6065074"/>
            <a:ext cx="1917488" cy="581897"/>
          </a:xfrm>
          <a:prstGeom prst="rect">
            <a:avLst/>
          </a:prstGeom>
        </p:spPr>
      </p:pic>
    </p:spTree>
    <p:extLst>
      <p:ext uri="{BB962C8B-B14F-4D97-AF65-F5344CB8AC3E}">
        <p14:creationId xmlns:p14="http://schemas.microsoft.com/office/powerpoint/2010/main" val="104523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holdsfortegnelse">
    <p:spTree>
      <p:nvGrpSpPr>
        <p:cNvPr id="1" name=""/>
        <p:cNvGrpSpPr/>
        <p:nvPr/>
      </p:nvGrpSpPr>
      <p:grpSpPr>
        <a:xfrm>
          <a:off x="0" y="0"/>
          <a:ext cx="0" cy="0"/>
          <a:chOff x="0" y="0"/>
          <a:chExt cx="0" cy="0"/>
        </a:xfrm>
      </p:grpSpPr>
      <p:sp>
        <p:nvSpPr>
          <p:cNvPr id="11" name="Tekstfelt 10">
            <a:extLst>
              <a:ext uri="{FF2B5EF4-FFF2-40B4-BE49-F238E27FC236}">
                <a16:creationId xmlns:a16="http://schemas.microsoft.com/office/drawing/2014/main" id="{D3994CDF-449A-4BD1-B303-1DF4AD6C8A18}"/>
              </a:ext>
            </a:extLst>
          </p:cNvPr>
          <p:cNvSpPr txBox="1"/>
          <p:nvPr userDrawn="1"/>
        </p:nvSpPr>
        <p:spPr>
          <a:xfrm>
            <a:off x="174" y="0"/>
            <a:ext cx="4571826" cy="6858000"/>
          </a:xfrm>
          <a:prstGeom prst="rect">
            <a:avLst/>
          </a:prstGeom>
          <a:solidFill>
            <a:schemeClr val="tx2"/>
          </a:solidFill>
          <a:ln>
            <a:noFill/>
          </a:ln>
        </p:spPr>
        <p:txBody>
          <a:bodyPr wrap="square" rtlCol="0">
            <a:spAutoFit/>
          </a:bodyPr>
          <a:lstStyle/>
          <a:p>
            <a:endParaRPr lang="da-DK"/>
          </a:p>
        </p:txBody>
      </p:sp>
      <p:sp>
        <p:nvSpPr>
          <p:cNvPr id="2" name="Pladsholder til dato 1">
            <a:extLst>
              <a:ext uri="{FF2B5EF4-FFF2-40B4-BE49-F238E27FC236}">
                <a16:creationId xmlns:a16="http://schemas.microsoft.com/office/drawing/2014/main" id="{68EE397C-2EC2-49BF-8553-F0911632D5B9}"/>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3" name="Pladsholder til sidefod 2">
            <a:extLst>
              <a:ext uri="{FF2B5EF4-FFF2-40B4-BE49-F238E27FC236}">
                <a16:creationId xmlns:a16="http://schemas.microsoft.com/office/drawing/2014/main" id="{56EDC4FD-DDF8-44EC-9034-534CDF7D0DE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440A45B-F103-4B3F-B718-85E9C33A3156}"/>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5" name="Tekstfelt 4">
            <a:extLst>
              <a:ext uri="{FF2B5EF4-FFF2-40B4-BE49-F238E27FC236}">
                <a16:creationId xmlns:a16="http://schemas.microsoft.com/office/drawing/2014/main" id="{02FA236C-09DC-4C02-A1F8-FA82D7BFDE37}"/>
              </a:ext>
            </a:extLst>
          </p:cNvPr>
          <p:cNvSpPr txBox="1"/>
          <p:nvPr/>
        </p:nvSpPr>
        <p:spPr>
          <a:xfrm>
            <a:off x="174" y="0"/>
            <a:ext cx="4571826" cy="6858000"/>
          </a:xfrm>
          <a:prstGeom prst="rect">
            <a:avLst/>
          </a:prstGeom>
          <a:solidFill>
            <a:schemeClr val="tx2"/>
          </a:solidFill>
          <a:ln>
            <a:noFill/>
          </a:ln>
        </p:spPr>
        <p:txBody>
          <a:bodyPr wrap="square" rtlCol="0">
            <a:spAutoFit/>
          </a:bodyPr>
          <a:lstStyle/>
          <a:p>
            <a:endParaRPr lang="da-DK"/>
          </a:p>
        </p:txBody>
      </p:sp>
      <p:sp>
        <p:nvSpPr>
          <p:cNvPr id="6" name="Titel 1">
            <a:extLst>
              <a:ext uri="{FF2B5EF4-FFF2-40B4-BE49-F238E27FC236}">
                <a16:creationId xmlns:a16="http://schemas.microsoft.com/office/drawing/2014/main" id="{BF6B2FB0-4606-409E-B4E9-4E82EB375F11}"/>
              </a:ext>
            </a:extLst>
          </p:cNvPr>
          <p:cNvSpPr>
            <a:spLocks noGrp="1"/>
          </p:cNvSpPr>
          <p:nvPr>
            <p:ph type="title" hasCustomPrompt="1"/>
          </p:nvPr>
        </p:nvSpPr>
        <p:spPr>
          <a:xfrm>
            <a:off x="4800600" y="365125"/>
            <a:ext cx="6553199" cy="644525"/>
          </a:xfrm>
        </p:spPr>
        <p:txBody>
          <a:bodyPr/>
          <a:lstStyle>
            <a:lvl1pPr>
              <a:defRPr/>
            </a:lvl1pPr>
          </a:lstStyle>
          <a:p>
            <a:r>
              <a:rPr lang="da-DK"/>
              <a:t>Indhold</a:t>
            </a:r>
          </a:p>
        </p:txBody>
      </p:sp>
      <p:sp>
        <p:nvSpPr>
          <p:cNvPr id="7" name="Pladsholder til indhold 2">
            <a:extLst>
              <a:ext uri="{FF2B5EF4-FFF2-40B4-BE49-F238E27FC236}">
                <a16:creationId xmlns:a16="http://schemas.microsoft.com/office/drawing/2014/main" id="{C96A2782-B1C9-4C14-B027-C96E9D32EABD}"/>
              </a:ext>
            </a:extLst>
          </p:cNvPr>
          <p:cNvSpPr>
            <a:spLocks noGrp="1"/>
          </p:cNvSpPr>
          <p:nvPr>
            <p:ph idx="1" hasCustomPrompt="1"/>
          </p:nvPr>
        </p:nvSpPr>
        <p:spPr>
          <a:xfrm>
            <a:off x="4800600" y="1219201"/>
            <a:ext cx="6553199" cy="4743388"/>
          </a:xfrm>
        </p:spPr>
        <p:txBody>
          <a:bodyPr/>
          <a:lstStyle>
            <a:lvl1pPr marL="457200" indent="-457200">
              <a:buFont typeface="Arial" panose="020B0604020202020204" pitchFamily="34" charset="0"/>
              <a:buChar char="•"/>
              <a:defRPr/>
            </a:lvl1pPr>
            <a:lvl2pPr marL="800100" indent="-342900">
              <a:buFont typeface="Courier New" panose="02070309020205020404" pitchFamily="49" charset="0"/>
              <a:buChar char="o"/>
              <a:defRPr/>
            </a:lvl2pPr>
            <a:lvl3pPr marL="1257300" indent="-342900">
              <a:buFont typeface="Courier New" panose="02070309020205020404" pitchFamily="49" charset="0"/>
              <a:buChar char="o"/>
              <a:defRPr/>
            </a:lvl3pPr>
            <a:lvl4pPr marL="1657350" indent="-285750">
              <a:buFont typeface="Courier New" panose="02070309020205020404" pitchFamily="49" charset="0"/>
              <a:buChar char="o"/>
              <a:defRPr/>
            </a:lvl4pPr>
            <a:lvl5pPr marL="2114550" indent="-285750">
              <a:buFont typeface="Courier New" panose="02070309020205020404" pitchFamily="49" charset="0"/>
              <a:buChar char="o"/>
              <a:defRPr/>
            </a:lvl5pPr>
          </a:lstStyle>
          <a:p>
            <a:pPr lvl="0"/>
            <a:r>
              <a:rPr lang="da-DK"/>
              <a:t>Tilføj emnepunkter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indhold 2">
            <a:extLst>
              <a:ext uri="{FF2B5EF4-FFF2-40B4-BE49-F238E27FC236}">
                <a16:creationId xmlns:a16="http://schemas.microsoft.com/office/drawing/2014/main" id="{BC7FA079-24F2-44A0-85EE-410A4959989F}"/>
              </a:ext>
            </a:extLst>
          </p:cNvPr>
          <p:cNvSpPr>
            <a:spLocks noGrp="1"/>
          </p:cNvSpPr>
          <p:nvPr>
            <p:ph sz="half" idx="13" hasCustomPrompt="1"/>
          </p:nvPr>
        </p:nvSpPr>
        <p:spPr>
          <a:xfrm>
            <a:off x="838200" y="1600200"/>
            <a:ext cx="2943225" cy="41243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Indsæt billede/figur eller slet</a:t>
            </a:r>
          </a:p>
          <a:p>
            <a:pPr lvl="1"/>
            <a:r>
              <a:rPr lang="da-DK"/>
              <a:t>Andet niveau</a:t>
            </a:r>
          </a:p>
          <a:p>
            <a:pPr lvl="2"/>
            <a:r>
              <a:rPr lang="da-DK"/>
              <a:t>Tredje niveau</a:t>
            </a:r>
          </a:p>
          <a:p>
            <a:pPr lvl="3"/>
            <a:r>
              <a:rPr lang="da-DK"/>
              <a:t>Fjerde niveau</a:t>
            </a:r>
          </a:p>
          <a:p>
            <a:pPr lvl="4"/>
            <a:r>
              <a:rPr lang="da-DK"/>
              <a:t>Femte niveau</a:t>
            </a:r>
          </a:p>
        </p:txBody>
      </p:sp>
      <p:sp>
        <p:nvSpPr>
          <p:cNvPr id="12" name="Pladsholder til tekst 23">
            <a:extLst>
              <a:ext uri="{FF2B5EF4-FFF2-40B4-BE49-F238E27FC236}">
                <a16:creationId xmlns:a16="http://schemas.microsoft.com/office/drawing/2014/main" id="{F2529A6E-1513-4FD1-B7AE-01BB74C7BE7D}"/>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4077294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ammenlignin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C2C9A3F0-EED1-43BF-B53C-9134B6E36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7B37C0D-9913-4AF3-936A-5BB3CDBB06D8}"/>
              </a:ext>
            </a:extLst>
          </p:cNvPr>
          <p:cNvSpPr>
            <a:spLocks noGrp="1"/>
          </p:cNvSpPr>
          <p:nvPr>
            <p:ph sz="half" idx="2" hasCustomPrompt="1"/>
          </p:nvPr>
        </p:nvSpPr>
        <p:spPr>
          <a:xfrm>
            <a:off x="839788" y="2505075"/>
            <a:ext cx="5157787" cy="3684588"/>
          </a:xfrm>
        </p:spPr>
        <p:txBody>
          <a:bodyPr>
            <a:normAutofit/>
          </a:bodyPr>
          <a:lstStyle>
            <a:lvl1pPr marL="0" indent="0">
              <a:buNone/>
              <a:defRPr sz="2000"/>
            </a:lvl1pPr>
          </a:lstStyle>
          <a:p>
            <a:pPr lvl="0"/>
            <a:r>
              <a:rPr lang="da-DK"/>
              <a:t>Indsæt tekst</a:t>
            </a:r>
          </a:p>
        </p:txBody>
      </p:sp>
      <p:sp>
        <p:nvSpPr>
          <p:cNvPr id="5" name="Pladsholder til tekst 4">
            <a:extLst>
              <a:ext uri="{FF2B5EF4-FFF2-40B4-BE49-F238E27FC236}">
                <a16:creationId xmlns:a16="http://schemas.microsoft.com/office/drawing/2014/main" id="{AD5ED403-3B1C-4480-824C-36712AE72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F427F43-72BE-4C6A-85D7-D348BEBD0CA6}"/>
              </a:ext>
            </a:extLst>
          </p:cNvPr>
          <p:cNvSpPr>
            <a:spLocks noGrp="1"/>
          </p:cNvSpPr>
          <p:nvPr>
            <p:ph sz="quarter" idx="4" hasCustomPrompt="1"/>
          </p:nvPr>
        </p:nvSpPr>
        <p:spPr>
          <a:xfrm>
            <a:off x="6172200" y="2505075"/>
            <a:ext cx="5183188" cy="3684588"/>
          </a:xfrm>
        </p:spPr>
        <p:txBody>
          <a:bodyPr>
            <a:normAutofit/>
          </a:bodyPr>
          <a:lstStyle>
            <a:lvl1pPr marL="0" indent="0">
              <a:buNone/>
              <a:defRPr sz="2000"/>
            </a:lvl1pPr>
          </a:lstStyle>
          <a:p>
            <a:pPr lvl="0"/>
            <a:r>
              <a:rPr lang="da-DK"/>
              <a:t>Indsæt tekst</a:t>
            </a:r>
          </a:p>
        </p:txBody>
      </p:sp>
      <p:sp>
        <p:nvSpPr>
          <p:cNvPr id="7" name="Pladsholder til dato 6">
            <a:extLst>
              <a:ext uri="{FF2B5EF4-FFF2-40B4-BE49-F238E27FC236}">
                <a16:creationId xmlns:a16="http://schemas.microsoft.com/office/drawing/2014/main" id="{DFFA0500-4983-4556-A4AE-F5E34B3D8160}"/>
              </a:ext>
            </a:extLst>
          </p:cNvPr>
          <p:cNvSpPr>
            <a:spLocks noGrp="1"/>
          </p:cNvSpPr>
          <p:nvPr>
            <p:ph type="dt" sz="half" idx="10"/>
          </p:nvPr>
        </p:nvSpPr>
        <p:spPr/>
        <p:txBody>
          <a:bodyPr/>
          <a:lstStyle/>
          <a:p>
            <a:fld id="{3CD02255-6914-41F8-8A2A-F48282F5AFDE}" type="datetimeFigureOut">
              <a:rPr lang="da-DK" smtClean="0"/>
              <a:t>07-12-2022</a:t>
            </a:fld>
            <a:endParaRPr lang="da-DK"/>
          </a:p>
        </p:txBody>
      </p:sp>
      <p:sp>
        <p:nvSpPr>
          <p:cNvPr id="8" name="Pladsholder til sidefod 7">
            <a:extLst>
              <a:ext uri="{FF2B5EF4-FFF2-40B4-BE49-F238E27FC236}">
                <a16:creationId xmlns:a16="http://schemas.microsoft.com/office/drawing/2014/main" id="{C070F0AF-96E5-4138-830B-2EE8ED6FD33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54DD86B-10A0-4A5A-B4B5-4197C1DE4EC1}"/>
              </a:ext>
            </a:extLst>
          </p:cNvPr>
          <p:cNvSpPr>
            <a:spLocks noGrp="1"/>
          </p:cNvSpPr>
          <p:nvPr>
            <p:ph type="sldNum" sz="quarter" idx="12"/>
          </p:nvPr>
        </p:nvSpPr>
        <p:spPr/>
        <p:txBody>
          <a:bodyPr/>
          <a:lstStyle/>
          <a:p>
            <a:fld id="{AE56DEF7-1720-4BCF-9946-DA4BD6BF241D}" type="slidenum">
              <a:rPr lang="da-DK" smtClean="0"/>
              <a:t>‹nr.›</a:t>
            </a:fld>
            <a:endParaRPr lang="da-DK"/>
          </a:p>
        </p:txBody>
      </p:sp>
      <p:sp>
        <p:nvSpPr>
          <p:cNvPr id="10" name="Rektangel 9">
            <a:extLst>
              <a:ext uri="{FF2B5EF4-FFF2-40B4-BE49-F238E27FC236}">
                <a16:creationId xmlns:a16="http://schemas.microsoft.com/office/drawing/2014/main" id="{3293DA88-F2AF-4AA7-8FAB-A13B79374B6A}"/>
              </a:ext>
            </a:extLst>
          </p:cNvPr>
          <p:cNvSpPr/>
          <p:nvPr userDrawn="1"/>
        </p:nvSpPr>
        <p:spPr>
          <a:xfrm>
            <a:off x="0" y="0"/>
            <a:ext cx="12192000" cy="1546167"/>
          </a:xfrm>
          <a:prstGeom prst="rect">
            <a:avLst/>
          </a:prstGeom>
          <a:solidFill>
            <a:srgbClr val="39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itel 1">
            <a:extLst>
              <a:ext uri="{FF2B5EF4-FFF2-40B4-BE49-F238E27FC236}">
                <a16:creationId xmlns:a16="http://schemas.microsoft.com/office/drawing/2014/main" id="{21DA8330-0EF6-4C27-96FC-697FCCD9FB5B}"/>
              </a:ext>
            </a:extLst>
          </p:cNvPr>
          <p:cNvSpPr>
            <a:spLocks noGrp="1"/>
          </p:cNvSpPr>
          <p:nvPr>
            <p:ph type="title"/>
          </p:nvPr>
        </p:nvSpPr>
        <p:spPr>
          <a:xfrm>
            <a:off x="355879" y="230189"/>
            <a:ext cx="10515600" cy="1186630"/>
          </a:xfrm>
          <a:prstGeom prst="rect">
            <a:avLst/>
          </a:prstGeom>
        </p:spPr>
        <p:txBody>
          <a:bodyPr anchor="t">
            <a:normAutofit/>
          </a:bodyPr>
          <a:lstStyle>
            <a:lvl1pPr>
              <a:defRPr sz="3600" b="1">
                <a:solidFill>
                  <a:schemeClr val="bg1"/>
                </a:solidFill>
              </a:defRPr>
            </a:lvl1pPr>
          </a:lstStyle>
          <a:p>
            <a:r>
              <a:rPr lang="da-DK"/>
              <a:t>Klik for at redigere titeltypografien i masteren</a:t>
            </a:r>
          </a:p>
        </p:txBody>
      </p:sp>
    </p:spTree>
    <p:extLst>
      <p:ext uri="{BB962C8B-B14F-4D97-AF65-F5344CB8AC3E}">
        <p14:creationId xmlns:p14="http://schemas.microsoft.com/office/powerpoint/2010/main" val="3723799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om med farve">
    <p:bg>
      <p:bgPr>
        <a:solidFill>
          <a:schemeClr val="tx2"/>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E280D02B-2720-4EEB-98F2-55A2227C2E35}"/>
              </a:ext>
            </a:extLst>
          </p:cNvPr>
          <p:cNvSpPr>
            <a:spLocks noGrp="1"/>
          </p:cNvSpPr>
          <p:nvPr>
            <p:ph type="dt" sz="half" idx="10"/>
          </p:nvPr>
        </p:nvSpPr>
        <p:spPr>
          <a:xfrm>
            <a:off x="838200" y="6356350"/>
            <a:ext cx="2743200" cy="365125"/>
          </a:xfrm>
          <a:prstGeom prst="rect">
            <a:avLst/>
          </a:prstGeom>
        </p:spPr>
        <p:txBody>
          <a:bodyPr/>
          <a:lstStyle/>
          <a:p>
            <a:fld id="{D6425268-6F4D-4613-8C00-D414DBB99159}" type="datetime1">
              <a:rPr lang="da-DK" smtClean="0"/>
              <a:t>07-12-2022</a:t>
            </a:fld>
            <a:endParaRPr lang="da-DK"/>
          </a:p>
        </p:txBody>
      </p:sp>
      <p:sp>
        <p:nvSpPr>
          <p:cNvPr id="4" name="Pladsholder til sidefod 3">
            <a:extLst>
              <a:ext uri="{FF2B5EF4-FFF2-40B4-BE49-F238E27FC236}">
                <a16:creationId xmlns:a16="http://schemas.microsoft.com/office/drawing/2014/main" id="{319A4703-87DA-4F2C-A4F7-0690F73D46D4}"/>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42857317-F74E-4E8A-ACA5-28F3A497F815}"/>
              </a:ext>
            </a:extLst>
          </p:cNvPr>
          <p:cNvSpPr>
            <a:spLocks noGrp="1"/>
          </p:cNvSpPr>
          <p:nvPr>
            <p:ph type="sldNum" sz="quarter" idx="12"/>
          </p:nvPr>
        </p:nvSpPr>
        <p:spPr/>
        <p:txBody>
          <a:bodyPr/>
          <a:lstStyle/>
          <a:p>
            <a:fld id="{6D61037C-59BB-4F94-B675-C512330F10AA}" type="slidenum">
              <a:rPr lang="da-DK" smtClean="0"/>
              <a:t>‹nr.›</a:t>
            </a:fld>
            <a:endParaRPr lang="da-DK"/>
          </a:p>
        </p:txBody>
      </p:sp>
    </p:spTree>
    <p:extLst>
      <p:ext uri="{BB962C8B-B14F-4D97-AF65-F5344CB8AC3E}">
        <p14:creationId xmlns:p14="http://schemas.microsoft.com/office/powerpoint/2010/main" val="226864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83855CE-7B35-489B-B64D-27B3E3AF1468}"/>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DAB4C8B3-922F-4B1B-B18C-6EA7AC9D9E18}"/>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78D3C5D-7BCE-441C-A9DD-9E9FC0B4139A}"/>
              </a:ext>
            </a:extLst>
          </p:cNvPr>
          <p:cNvSpPr>
            <a:spLocks noGrp="1"/>
          </p:cNvSpPr>
          <p:nvPr>
            <p:ph type="title" hasCustomPrompt="1"/>
          </p:nvPr>
        </p:nvSpPr>
        <p:spPr>
          <a:xfrm>
            <a:off x="838200" y="365126"/>
            <a:ext cx="10515600" cy="939800"/>
          </a:xfrm>
        </p:spPr>
        <p:txBody>
          <a:bodyPr>
            <a:noAutofit/>
          </a:bodyPr>
          <a:lstStyle>
            <a:lvl1pPr>
              <a:defRPr sz="3600">
                <a:solidFill>
                  <a:schemeClr val="bg1"/>
                </a:solidFill>
              </a:defRPr>
            </a:lvl1pPr>
          </a:lstStyle>
          <a:p>
            <a:r>
              <a:rPr lang="da-DK"/>
              <a:t>Titel</a:t>
            </a:r>
            <a:br>
              <a:rPr lang="da-DK"/>
            </a:br>
            <a:r>
              <a:rPr lang="da-DK"/>
              <a:t>evt. undertitel</a:t>
            </a:r>
          </a:p>
        </p:txBody>
      </p:sp>
      <p:sp>
        <p:nvSpPr>
          <p:cNvPr id="3" name="Pladsholder til indhold 2">
            <a:extLst>
              <a:ext uri="{FF2B5EF4-FFF2-40B4-BE49-F238E27FC236}">
                <a16:creationId xmlns:a16="http://schemas.microsoft.com/office/drawing/2014/main" id="{109A7FC4-9CF6-4CE6-8730-B2B8B99A21B6}"/>
              </a:ext>
            </a:extLst>
          </p:cNvPr>
          <p:cNvSpPr>
            <a:spLocks noGrp="1"/>
          </p:cNvSpPr>
          <p:nvPr>
            <p:ph idx="1" hasCustomPrompt="1"/>
          </p:nvPr>
        </p:nvSpPr>
        <p:spPr>
          <a:xfrm>
            <a:off x="838200" y="1825625"/>
            <a:ext cx="10515600" cy="4136964"/>
          </a:xfrm>
        </p:spPr>
        <p:txBody>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4EDC33-A38C-44E3-A67F-58A8B797672B}"/>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5" name="Pladsholder til sidefod 4">
            <a:extLst>
              <a:ext uri="{FF2B5EF4-FFF2-40B4-BE49-F238E27FC236}">
                <a16:creationId xmlns:a16="http://schemas.microsoft.com/office/drawing/2014/main" id="{22A11EC1-B65E-49C6-9397-65BC5C0D23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5C91408-3446-42D2-BB47-24A5D306217D}"/>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11" name="Pladsholder til tekst 23">
            <a:extLst>
              <a:ext uri="{FF2B5EF4-FFF2-40B4-BE49-F238E27FC236}">
                <a16:creationId xmlns:a16="http://schemas.microsoft.com/office/drawing/2014/main" id="{0E4062D5-6407-40B1-8D72-408C786CC6C5}"/>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234559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nderoverskrift og indholdsobject">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BB0C80A-D674-488E-9275-7F736CD28136}"/>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FC623F66-4E5A-423A-A771-CCD13AF7D292}"/>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D83292C1-AA50-4FF1-99A3-FF2ED8A6E85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22037A8-28BB-4E23-B320-626084F43640}"/>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Rektangel 5">
            <a:extLst>
              <a:ext uri="{FF2B5EF4-FFF2-40B4-BE49-F238E27FC236}">
                <a16:creationId xmlns:a16="http://schemas.microsoft.com/office/drawing/2014/main" id="{40DAB0A1-49A9-423D-A349-1C34501D9045}"/>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a:extLst>
              <a:ext uri="{FF2B5EF4-FFF2-40B4-BE49-F238E27FC236}">
                <a16:creationId xmlns:a16="http://schemas.microsoft.com/office/drawing/2014/main" id="{5BB51C9B-3B34-48E9-B016-EC5A7B123FC6}"/>
              </a:ext>
            </a:extLst>
          </p:cNvPr>
          <p:cNvSpPr>
            <a:spLocks noGrp="1"/>
          </p:cNvSpPr>
          <p:nvPr>
            <p:ph type="title" hasCustomPrompt="1"/>
          </p:nvPr>
        </p:nvSpPr>
        <p:spPr>
          <a:xfrm>
            <a:off x="838200" y="365126"/>
            <a:ext cx="10515600" cy="939800"/>
          </a:xfrm>
        </p:spPr>
        <p:txBody>
          <a:bodyPr>
            <a:noAutofit/>
          </a:bodyPr>
          <a:lstStyle>
            <a:lvl1pPr>
              <a:defRPr sz="3600">
                <a:solidFill>
                  <a:schemeClr val="bg1"/>
                </a:solidFill>
              </a:defRPr>
            </a:lvl1pPr>
          </a:lstStyle>
          <a:p>
            <a:r>
              <a:rPr lang="da-DK"/>
              <a:t>Titel</a:t>
            </a:r>
            <a:br>
              <a:rPr lang="da-DK"/>
            </a:br>
            <a:r>
              <a:rPr lang="da-DK"/>
              <a:t>evt. undertitel</a:t>
            </a:r>
          </a:p>
        </p:txBody>
      </p:sp>
      <p:sp>
        <p:nvSpPr>
          <p:cNvPr id="8" name="Pladsholder til indhold 2">
            <a:extLst>
              <a:ext uri="{FF2B5EF4-FFF2-40B4-BE49-F238E27FC236}">
                <a16:creationId xmlns:a16="http://schemas.microsoft.com/office/drawing/2014/main" id="{F2CE286D-ECE0-4614-9299-CC3173B93065}"/>
              </a:ext>
            </a:extLst>
          </p:cNvPr>
          <p:cNvSpPr>
            <a:spLocks noGrp="1"/>
          </p:cNvSpPr>
          <p:nvPr>
            <p:ph idx="1"/>
          </p:nvPr>
        </p:nvSpPr>
        <p:spPr>
          <a:xfrm>
            <a:off x="2206456" y="1825625"/>
            <a:ext cx="9147343" cy="4136964"/>
          </a:xfrm>
        </p:spPr>
        <p:txBody>
          <a:bodyPr/>
          <a:lstStyle>
            <a:lvl1pPr marL="0" indent="0">
              <a:buNone/>
              <a:defRPr/>
            </a:lvl1pPr>
          </a:lstStyle>
          <a:p>
            <a:pPr lvl="0"/>
            <a:r>
              <a:rPr lang="da-DK"/>
              <a:t>Klik for at redigere teksttypografierne i masteren</a:t>
            </a:r>
          </a:p>
        </p:txBody>
      </p:sp>
      <p:sp>
        <p:nvSpPr>
          <p:cNvPr id="9" name="Pladsholder til indhold 3">
            <a:extLst>
              <a:ext uri="{FF2B5EF4-FFF2-40B4-BE49-F238E27FC236}">
                <a16:creationId xmlns:a16="http://schemas.microsoft.com/office/drawing/2014/main" id="{689EEC11-C2F6-4B1F-963B-4E679B190703}"/>
              </a:ext>
            </a:extLst>
          </p:cNvPr>
          <p:cNvSpPr>
            <a:spLocks noGrp="1"/>
          </p:cNvSpPr>
          <p:nvPr>
            <p:ph sz="quarter" idx="13"/>
          </p:nvPr>
        </p:nvSpPr>
        <p:spPr>
          <a:xfrm>
            <a:off x="355879" y="1825625"/>
            <a:ext cx="1744226" cy="331787"/>
          </a:xfrm>
        </p:spPr>
        <p:txBody>
          <a:bodyPr/>
          <a:lstStyle>
            <a:lvl1pPr marL="0" indent="0">
              <a:buNone/>
              <a:defRPr b="1">
                <a:latin typeface="+mj-lt"/>
              </a:defRPr>
            </a:lvl1pPr>
          </a:lstStyle>
          <a:p>
            <a:pPr lvl="0"/>
            <a:r>
              <a:rPr lang="da-DK"/>
              <a:t>Klik for at redigere teksttypografierne i masteren</a:t>
            </a:r>
          </a:p>
        </p:txBody>
      </p:sp>
      <p:sp>
        <p:nvSpPr>
          <p:cNvPr id="13" name="Pladsholder til tekst 23">
            <a:extLst>
              <a:ext uri="{FF2B5EF4-FFF2-40B4-BE49-F238E27FC236}">
                <a16:creationId xmlns:a16="http://schemas.microsoft.com/office/drawing/2014/main" id="{E2582DD6-992E-4E8A-BF47-E3BDCD850B11}"/>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12911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sobjekt med tomrum">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87B5BA5-E2B4-4263-BCAE-AAC7BD2245D1}"/>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DE5C10BE-F932-41C7-9A07-99CFDA4CE313}"/>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0B5AFD6C-AB98-49AC-9863-1FD34F9D369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D7E8D4B-CDE9-4359-B6A0-90944F62E9AB}"/>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Rektangel 5">
            <a:extLst>
              <a:ext uri="{FF2B5EF4-FFF2-40B4-BE49-F238E27FC236}">
                <a16:creationId xmlns:a16="http://schemas.microsoft.com/office/drawing/2014/main" id="{38D8209A-A4E4-46D6-B03B-42007761C668}"/>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a:extLst>
              <a:ext uri="{FF2B5EF4-FFF2-40B4-BE49-F238E27FC236}">
                <a16:creationId xmlns:a16="http://schemas.microsoft.com/office/drawing/2014/main" id="{1964B2FE-34EB-4F9B-B7EE-33F9DC083CBF}"/>
              </a:ext>
            </a:extLst>
          </p:cNvPr>
          <p:cNvSpPr>
            <a:spLocks noGrp="1"/>
          </p:cNvSpPr>
          <p:nvPr>
            <p:ph type="title" hasCustomPrompt="1"/>
          </p:nvPr>
        </p:nvSpPr>
        <p:spPr>
          <a:xfrm>
            <a:off x="838200" y="365126"/>
            <a:ext cx="10515600" cy="939800"/>
          </a:xfrm>
        </p:spPr>
        <p:txBody>
          <a:bodyPr>
            <a:noAutofit/>
          </a:bodyPr>
          <a:lstStyle>
            <a:lvl1pPr>
              <a:defRPr sz="3600">
                <a:solidFill>
                  <a:schemeClr val="bg1"/>
                </a:solidFill>
              </a:defRPr>
            </a:lvl1pPr>
          </a:lstStyle>
          <a:p>
            <a:r>
              <a:rPr lang="da-DK"/>
              <a:t>Titel</a:t>
            </a:r>
            <a:br>
              <a:rPr lang="da-DK"/>
            </a:br>
            <a:r>
              <a:rPr lang="da-DK"/>
              <a:t>evt. undertitel</a:t>
            </a:r>
          </a:p>
        </p:txBody>
      </p:sp>
      <p:sp>
        <p:nvSpPr>
          <p:cNvPr id="10" name="Pladsholder til indhold 2">
            <a:extLst>
              <a:ext uri="{FF2B5EF4-FFF2-40B4-BE49-F238E27FC236}">
                <a16:creationId xmlns:a16="http://schemas.microsoft.com/office/drawing/2014/main" id="{6AA41815-3EA0-4A68-9215-BC17A2EEDE76}"/>
              </a:ext>
            </a:extLst>
          </p:cNvPr>
          <p:cNvSpPr>
            <a:spLocks noGrp="1"/>
          </p:cNvSpPr>
          <p:nvPr>
            <p:ph sz="half" idx="1" hasCustomPrompt="1"/>
          </p:nvPr>
        </p:nvSpPr>
        <p:spPr>
          <a:xfrm>
            <a:off x="838200" y="1825625"/>
            <a:ext cx="680085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23">
            <a:extLst>
              <a:ext uri="{FF2B5EF4-FFF2-40B4-BE49-F238E27FC236}">
                <a16:creationId xmlns:a16="http://schemas.microsoft.com/office/drawing/2014/main" id="{A66814F4-984A-4B3E-B8FD-645D6397374F}"/>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2124989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dholdsobjekt med tomrum">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8FAF39D-679B-430D-9456-E75945A88658}"/>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4B0BDC02-8509-4476-A818-26333940B261}"/>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C05950D2-1EE3-49C6-90DC-527ABC3F70D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C82384A-DAA5-454F-A83C-E0BDA5D7686D}"/>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Rektangel 5">
            <a:extLst>
              <a:ext uri="{FF2B5EF4-FFF2-40B4-BE49-F238E27FC236}">
                <a16:creationId xmlns:a16="http://schemas.microsoft.com/office/drawing/2014/main" id="{2EC63BEE-04B3-43AB-B234-A2396815296F}"/>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a:extLst>
              <a:ext uri="{FF2B5EF4-FFF2-40B4-BE49-F238E27FC236}">
                <a16:creationId xmlns:a16="http://schemas.microsoft.com/office/drawing/2014/main" id="{CEF286B0-BB3E-4828-93D3-C558CBA3313A}"/>
              </a:ext>
            </a:extLst>
          </p:cNvPr>
          <p:cNvSpPr>
            <a:spLocks noGrp="1"/>
          </p:cNvSpPr>
          <p:nvPr>
            <p:ph type="title" hasCustomPrompt="1"/>
          </p:nvPr>
        </p:nvSpPr>
        <p:spPr>
          <a:xfrm>
            <a:off x="838200" y="365126"/>
            <a:ext cx="10515600" cy="939800"/>
          </a:xfrm>
        </p:spPr>
        <p:txBody>
          <a:bodyPr>
            <a:noAutofit/>
          </a:bodyPr>
          <a:lstStyle>
            <a:lvl1pPr>
              <a:defRPr sz="3600">
                <a:solidFill>
                  <a:schemeClr val="bg1"/>
                </a:solidFill>
              </a:defRPr>
            </a:lvl1pPr>
          </a:lstStyle>
          <a:p>
            <a:r>
              <a:rPr lang="da-DK"/>
              <a:t>Titel</a:t>
            </a:r>
            <a:br>
              <a:rPr lang="da-DK"/>
            </a:br>
            <a:r>
              <a:rPr lang="da-DK"/>
              <a:t>evt. undertitel</a:t>
            </a:r>
          </a:p>
        </p:txBody>
      </p:sp>
      <p:sp>
        <p:nvSpPr>
          <p:cNvPr id="8" name="Pladsholder til indhold 2">
            <a:extLst>
              <a:ext uri="{FF2B5EF4-FFF2-40B4-BE49-F238E27FC236}">
                <a16:creationId xmlns:a16="http://schemas.microsoft.com/office/drawing/2014/main" id="{A1BBEC7A-7682-4A68-8C92-1C6DF38A0504}"/>
              </a:ext>
            </a:extLst>
          </p:cNvPr>
          <p:cNvSpPr>
            <a:spLocks noGrp="1"/>
          </p:cNvSpPr>
          <p:nvPr>
            <p:ph sz="half" idx="1" hasCustomPrompt="1"/>
          </p:nvPr>
        </p:nvSpPr>
        <p:spPr>
          <a:xfrm>
            <a:off x="838200" y="1825625"/>
            <a:ext cx="6800850" cy="19177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2">
            <a:extLst>
              <a:ext uri="{FF2B5EF4-FFF2-40B4-BE49-F238E27FC236}">
                <a16:creationId xmlns:a16="http://schemas.microsoft.com/office/drawing/2014/main" id="{26EDB4BF-29EC-4B07-A945-E4AD749B0137}"/>
              </a:ext>
            </a:extLst>
          </p:cNvPr>
          <p:cNvSpPr>
            <a:spLocks noGrp="1"/>
          </p:cNvSpPr>
          <p:nvPr>
            <p:ph sz="half" idx="13" hasCustomPrompt="1"/>
          </p:nvPr>
        </p:nvSpPr>
        <p:spPr>
          <a:xfrm>
            <a:off x="838200" y="3917951"/>
            <a:ext cx="6800850" cy="20446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23">
            <a:extLst>
              <a:ext uri="{FF2B5EF4-FFF2-40B4-BE49-F238E27FC236}">
                <a16:creationId xmlns:a16="http://schemas.microsoft.com/office/drawing/2014/main" id="{CA8BCC4C-FE58-4CFD-9EC6-B1CBE92ECD41}"/>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384251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version 1">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7CDDC211-4C71-4825-B49D-15A9AE9DFC21}"/>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indhold 2">
            <a:extLst>
              <a:ext uri="{FF2B5EF4-FFF2-40B4-BE49-F238E27FC236}">
                <a16:creationId xmlns:a16="http://schemas.microsoft.com/office/drawing/2014/main" id="{C9F72B32-251E-42CA-8012-E42DBCA560EF}"/>
              </a:ext>
            </a:extLst>
          </p:cNvPr>
          <p:cNvSpPr>
            <a:spLocks noGrp="1"/>
          </p:cNvSpPr>
          <p:nvPr>
            <p:ph sz="half" idx="1" hasCustomPrompt="1"/>
          </p:nvPr>
        </p:nvSpPr>
        <p:spPr>
          <a:xfrm>
            <a:off x="838200" y="1825625"/>
            <a:ext cx="518160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85D0A9A-A6F9-4918-B6EB-2217B98CF6C5}"/>
              </a:ext>
            </a:extLst>
          </p:cNvPr>
          <p:cNvSpPr>
            <a:spLocks noGrp="1"/>
          </p:cNvSpPr>
          <p:nvPr>
            <p:ph sz="half" idx="2" hasCustomPrompt="1"/>
          </p:nvPr>
        </p:nvSpPr>
        <p:spPr>
          <a:xfrm>
            <a:off x="6172200" y="1825625"/>
            <a:ext cx="518160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9B9877CF-60E5-451B-A892-B9524C9A6E92}"/>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6" name="Pladsholder til sidefod 5">
            <a:extLst>
              <a:ext uri="{FF2B5EF4-FFF2-40B4-BE49-F238E27FC236}">
                <a16:creationId xmlns:a16="http://schemas.microsoft.com/office/drawing/2014/main" id="{27B5B6B7-0228-4ACA-BF99-657788E4E57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BDE314D-9EAF-4A64-9C88-FE3E3FEFB8D1}"/>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8" name="Rektangel 7">
            <a:extLst>
              <a:ext uri="{FF2B5EF4-FFF2-40B4-BE49-F238E27FC236}">
                <a16:creationId xmlns:a16="http://schemas.microsoft.com/office/drawing/2014/main" id="{F8007E7C-8CF9-439D-AF1E-7B80D4B8C180}"/>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1">
            <a:extLst>
              <a:ext uri="{FF2B5EF4-FFF2-40B4-BE49-F238E27FC236}">
                <a16:creationId xmlns:a16="http://schemas.microsoft.com/office/drawing/2014/main" id="{49FAE0D3-5C80-4CA3-8EE1-7D24BA00A4D9}"/>
              </a:ext>
            </a:extLst>
          </p:cNvPr>
          <p:cNvSpPr>
            <a:spLocks noGrp="1"/>
          </p:cNvSpPr>
          <p:nvPr>
            <p:ph type="title" hasCustomPrompt="1"/>
          </p:nvPr>
        </p:nvSpPr>
        <p:spPr>
          <a:xfrm>
            <a:off x="838200" y="365126"/>
            <a:ext cx="10515600" cy="939800"/>
          </a:xfrm>
        </p:spPr>
        <p:txBody>
          <a:bodyPr/>
          <a:lstStyle>
            <a:lvl1pPr>
              <a:defRPr>
                <a:solidFill>
                  <a:schemeClr val="bg1"/>
                </a:solidFill>
              </a:defRPr>
            </a:lvl1pPr>
          </a:lstStyle>
          <a:p>
            <a:r>
              <a:rPr lang="da-DK"/>
              <a:t>Titel</a:t>
            </a:r>
            <a:br>
              <a:rPr lang="da-DK"/>
            </a:br>
            <a:r>
              <a:rPr lang="da-DK"/>
              <a:t>evt. undertitel</a:t>
            </a:r>
          </a:p>
        </p:txBody>
      </p:sp>
      <p:sp>
        <p:nvSpPr>
          <p:cNvPr id="11" name="Pladsholder til tekst 23">
            <a:extLst>
              <a:ext uri="{FF2B5EF4-FFF2-40B4-BE49-F238E27FC236}">
                <a16:creationId xmlns:a16="http://schemas.microsoft.com/office/drawing/2014/main" id="{6C74B32F-F56F-4E39-A65C-FAD2A0C489A3}"/>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3711777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dholdsobjekter version 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98AE99D-16E4-4FE3-AA37-AE271A3D9E9B}"/>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3E94D567-44D7-4803-B3EF-583574C548E5}"/>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DBE15A52-9665-4BC1-8039-0A4A8D4D3F7E}"/>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6EC30CA-CB20-462D-8DB0-94E43AA4D796}"/>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Pladsholder til indhold 2">
            <a:extLst>
              <a:ext uri="{FF2B5EF4-FFF2-40B4-BE49-F238E27FC236}">
                <a16:creationId xmlns:a16="http://schemas.microsoft.com/office/drawing/2014/main" id="{031457ED-8972-44E5-8546-F8F2EE2060F9}"/>
              </a:ext>
            </a:extLst>
          </p:cNvPr>
          <p:cNvSpPr>
            <a:spLocks noGrp="1"/>
          </p:cNvSpPr>
          <p:nvPr>
            <p:ph sz="half" idx="1" hasCustomPrompt="1"/>
          </p:nvPr>
        </p:nvSpPr>
        <p:spPr>
          <a:xfrm>
            <a:off x="838200" y="1825625"/>
            <a:ext cx="680085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3">
            <a:extLst>
              <a:ext uri="{FF2B5EF4-FFF2-40B4-BE49-F238E27FC236}">
                <a16:creationId xmlns:a16="http://schemas.microsoft.com/office/drawing/2014/main" id="{1A17DA96-3487-4271-BBF1-BB613070B9A1}"/>
              </a:ext>
            </a:extLst>
          </p:cNvPr>
          <p:cNvSpPr>
            <a:spLocks noGrp="1"/>
          </p:cNvSpPr>
          <p:nvPr>
            <p:ph sz="half" idx="2" hasCustomPrompt="1"/>
          </p:nvPr>
        </p:nvSpPr>
        <p:spPr>
          <a:xfrm>
            <a:off x="7810500" y="1825625"/>
            <a:ext cx="3543300" cy="413696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Indsæt tekst eller billede/figur</a:t>
            </a:r>
          </a:p>
          <a:p>
            <a:pPr lvl="1"/>
            <a:r>
              <a:rPr lang="da-DK"/>
              <a:t>Andet niveau</a:t>
            </a:r>
          </a:p>
          <a:p>
            <a:pPr lvl="2"/>
            <a:r>
              <a:rPr lang="da-DK"/>
              <a:t>Tredje niveau</a:t>
            </a:r>
          </a:p>
          <a:p>
            <a:pPr lvl="3"/>
            <a:r>
              <a:rPr lang="da-DK"/>
              <a:t>Fjerde niveau</a:t>
            </a:r>
          </a:p>
          <a:p>
            <a:pPr lvl="4"/>
            <a:r>
              <a:rPr lang="da-DK"/>
              <a:t>Femte niveau</a:t>
            </a:r>
          </a:p>
        </p:txBody>
      </p:sp>
      <p:sp>
        <p:nvSpPr>
          <p:cNvPr id="8" name="Rektangel 7">
            <a:extLst>
              <a:ext uri="{FF2B5EF4-FFF2-40B4-BE49-F238E27FC236}">
                <a16:creationId xmlns:a16="http://schemas.microsoft.com/office/drawing/2014/main" id="{40B73B38-F5E5-4CCE-B28E-CB1405705F18}"/>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1">
            <a:extLst>
              <a:ext uri="{FF2B5EF4-FFF2-40B4-BE49-F238E27FC236}">
                <a16:creationId xmlns:a16="http://schemas.microsoft.com/office/drawing/2014/main" id="{DA27CF51-03CD-48C2-924B-E832B3D26CFF}"/>
              </a:ext>
            </a:extLst>
          </p:cNvPr>
          <p:cNvSpPr>
            <a:spLocks noGrp="1"/>
          </p:cNvSpPr>
          <p:nvPr>
            <p:ph type="title" hasCustomPrompt="1"/>
          </p:nvPr>
        </p:nvSpPr>
        <p:spPr>
          <a:xfrm>
            <a:off x="838200" y="365126"/>
            <a:ext cx="10515600" cy="939800"/>
          </a:xfrm>
        </p:spPr>
        <p:txBody>
          <a:bodyPr/>
          <a:lstStyle>
            <a:lvl1pPr>
              <a:defRPr>
                <a:solidFill>
                  <a:schemeClr val="bg1"/>
                </a:solidFill>
              </a:defRPr>
            </a:lvl1pPr>
          </a:lstStyle>
          <a:p>
            <a:r>
              <a:rPr lang="da-DK"/>
              <a:t>Titel</a:t>
            </a:r>
            <a:br>
              <a:rPr lang="da-DK"/>
            </a:br>
            <a:r>
              <a:rPr lang="da-DK"/>
              <a:t>evt. undertitel</a:t>
            </a:r>
          </a:p>
        </p:txBody>
      </p:sp>
      <p:sp>
        <p:nvSpPr>
          <p:cNvPr id="11" name="Pladsholder til tekst 23">
            <a:extLst>
              <a:ext uri="{FF2B5EF4-FFF2-40B4-BE49-F238E27FC236}">
                <a16:creationId xmlns:a16="http://schemas.microsoft.com/office/drawing/2014/main" id="{A34EACBF-D623-42E9-9F02-0B0883279F5A}"/>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322561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nderoverskrift og To indholdsobjekter">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7CBD979-055E-4E2F-8B03-F1CA90168E49}"/>
              </a:ext>
            </a:extLst>
          </p:cNvPr>
          <p:cNvSpPr/>
          <p:nvPr userDrawn="1"/>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A6759A7A-4AF4-4BCD-B89D-6C4B1ED46639}"/>
              </a:ext>
            </a:extLst>
          </p:cNvPr>
          <p:cNvSpPr>
            <a:spLocks noGrp="1"/>
          </p:cNvSpPr>
          <p:nvPr>
            <p:ph type="dt" sz="half" idx="10"/>
          </p:nvPr>
        </p:nvSpPr>
        <p:spPr/>
        <p:txBody>
          <a:bodyPr/>
          <a:lstStyle/>
          <a:p>
            <a:fld id="{60A2A2F5-2450-49E9-81EA-44DAB8847AB2}" type="datetimeFigureOut">
              <a:rPr lang="da-DK" smtClean="0"/>
              <a:t>07-12-2022</a:t>
            </a:fld>
            <a:endParaRPr lang="da-DK"/>
          </a:p>
        </p:txBody>
      </p:sp>
      <p:sp>
        <p:nvSpPr>
          <p:cNvPr id="4" name="Pladsholder til sidefod 3">
            <a:extLst>
              <a:ext uri="{FF2B5EF4-FFF2-40B4-BE49-F238E27FC236}">
                <a16:creationId xmlns:a16="http://schemas.microsoft.com/office/drawing/2014/main" id="{F9E2B0C3-E505-42CB-B636-1C7E542E78CD}"/>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6305E95-579E-496D-9160-2323B79E069A}"/>
              </a:ext>
            </a:extLst>
          </p:cNvPr>
          <p:cNvSpPr>
            <a:spLocks noGrp="1"/>
          </p:cNvSpPr>
          <p:nvPr>
            <p:ph type="sldNum" sz="quarter" idx="12"/>
          </p:nvPr>
        </p:nvSpPr>
        <p:spPr/>
        <p:txBody>
          <a:bodyPr/>
          <a:lstStyle/>
          <a:p>
            <a:fld id="{6D61037C-59BB-4F94-B675-C512330F10AA}" type="slidenum">
              <a:rPr lang="da-DK" smtClean="0"/>
              <a:t>‹nr.›</a:t>
            </a:fld>
            <a:endParaRPr lang="da-DK"/>
          </a:p>
        </p:txBody>
      </p:sp>
      <p:sp>
        <p:nvSpPr>
          <p:cNvPr id="6" name="Rektangel 5">
            <a:extLst>
              <a:ext uri="{FF2B5EF4-FFF2-40B4-BE49-F238E27FC236}">
                <a16:creationId xmlns:a16="http://schemas.microsoft.com/office/drawing/2014/main" id="{0722AFCF-C633-4DD6-8083-176933DE9A09}"/>
              </a:ext>
            </a:extLst>
          </p:cNvPr>
          <p:cNvSpPr/>
          <p:nvPr/>
        </p:nvSpPr>
        <p:spPr>
          <a:xfrm>
            <a:off x="0" y="0"/>
            <a:ext cx="12192000" cy="1546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a:extLst>
              <a:ext uri="{FF2B5EF4-FFF2-40B4-BE49-F238E27FC236}">
                <a16:creationId xmlns:a16="http://schemas.microsoft.com/office/drawing/2014/main" id="{6042B528-0DC1-4869-8368-ECCE6E36D76C}"/>
              </a:ext>
            </a:extLst>
          </p:cNvPr>
          <p:cNvSpPr>
            <a:spLocks noGrp="1"/>
          </p:cNvSpPr>
          <p:nvPr>
            <p:ph type="title" hasCustomPrompt="1"/>
          </p:nvPr>
        </p:nvSpPr>
        <p:spPr>
          <a:xfrm>
            <a:off x="838200" y="365126"/>
            <a:ext cx="10515600" cy="939800"/>
          </a:xfrm>
        </p:spPr>
        <p:txBody>
          <a:bodyPr/>
          <a:lstStyle>
            <a:lvl1pPr>
              <a:defRPr>
                <a:solidFill>
                  <a:schemeClr val="bg1"/>
                </a:solidFill>
              </a:defRPr>
            </a:lvl1pPr>
          </a:lstStyle>
          <a:p>
            <a:r>
              <a:rPr lang="da-DK"/>
              <a:t>Titel</a:t>
            </a:r>
            <a:br>
              <a:rPr lang="da-DK"/>
            </a:br>
            <a:r>
              <a:rPr lang="da-DK"/>
              <a:t>evt. undertitel</a:t>
            </a:r>
          </a:p>
        </p:txBody>
      </p:sp>
      <p:sp>
        <p:nvSpPr>
          <p:cNvPr id="8" name="Pladsholder til indhold 1">
            <a:extLst>
              <a:ext uri="{FF2B5EF4-FFF2-40B4-BE49-F238E27FC236}">
                <a16:creationId xmlns:a16="http://schemas.microsoft.com/office/drawing/2014/main" id="{097F6B4C-F8FD-4040-B15D-BAC778B6DA3A}"/>
              </a:ext>
            </a:extLst>
          </p:cNvPr>
          <p:cNvSpPr>
            <a:spLocks noGrp="1"/>
          </p:cNvSpPr>
          <p:nvPr>
            <p:ph sz="half" idx="1"/>
          </p:nvPr>
        </p:nvSpPr>
        <p:spPr>
          <a:xfrm>
            <a:off x="2309519" y="1825625"/>
            <a:ext cx="4680000" cy="4136964"/>
          </a:xfrm>
        </p:spPr>
        <p:txBody>
          <a:bodyPr/>
          <a:lstStyle>
            <a:lvl1pPr marL="0" indent="0">
              <a:buNone/>
              <a:defRPr/>
            </a:lvl1pPr>
          </a:lstStyle>
          <a:p>
            <a:pPr lvl="0"/>
            <a:r>
              <a:rPr lang="da-DK"/>
              <a:t>Klik for at redigere teksttypografierne i masteren</a:t>
            </a:r>
          </a:p>
        </p:txBody>
      </p:sp>
      <p:sp>
        <p:nvSpPr>
          <p:cNvPr id="9" name="Pladsholder til indhold 2">
            <a:extLst>
              <a:ext uri="{FF2B5EF4-FFF2-40B4-BE49-F238E27FC236}">
                <a16:creationId xmlns:a16="http://schemas.microsoft.com/office/drawing/2014/main" id="{77336AE2-67BA-4EB9-8C67-12827A8B2E3B}"/>
              </a:ext>
            </a:extLst>
          </p:cNvPr>
          <p:cNvSpPr>
            <a:spLocks noGrp="1"/>
          </p:cNvSpPr>
          <p:nvPr>
            <p:ph sz="half" idx="2"/>
          </p:nvPr>
        </p:nvSpPr>
        <p:spPr>
          <a:xfrm>
            <a:off x="7227276" y="1825625"/>
            <a:ext cx="4126524" cy="4136964"/>
          </a:xfrm>
        </p:spPr>
        <p:txBody>
          <a:bodyPr/>
          <a:lstStyle>
            <a:lvl1pPr marL="0" indent="0">
              <a:buNone/>
              <a:defRPr/>
            </a:lvl1pPr>
          </a:lstStyle>
          <a:p>
            <a:pPr lvl="0"/>
            <a:r>
              <a:rPr lang="da-DK"/>
              <a:t>Klik for at redigere teksttypografierne i masteren</a:t>
            </a:r>
          </a:p>
        </p:txBody>
      </p:sp>
      <p:sp>
        <p:nvSpPr>
          <p:cNvPr id="10" name="Pladsholder til indhold 4">
            <a:extLst>
              <a:ext uri="{FF2B5EF4-FFF2-40B4-BE49-F238E27FC236}">
                <a16:creationId xmlns:a16="http://schemas.microsoft.com/office/drawing/2014/main" id="{1869BDE1-0643-4E0D-9B82-DBB3859F815E}"/>
              </a:ext>
            </a:extLst>
          </p:cNvPr>
          <p:cNvSpPr>
            <a:spLocks noGrp="1"/>
          </p:cNvSpPr>
          <p:nvPr>
            <p:ph sz="quarter" idx="13"/>
          </p:nvPr>
        </p:nvSpPr>
        <p:spPr>
          <a:xfrm>
            <a:off x="355879" y="1825625"/>
            <a:ext cx="1744226" cy="331787"/>
          </a:xfrm>
        </p:spPr>
        <p:txBody>
          <a:bodyPr/>
          <a:lstStyle>
            <a:lvl1pPr marL="0" indent="0">
              <a:buNone/>
              <a:defRPr b="1">
                <a:latin typeface="+mj-lt"/>
              </a:defRPr>
            </a:lvl1pPr>
          </a:lstStyle>
          <a:p>
            <a:pPr lvl="0"/>
            <a:r>
              <a:rPr lang="da-DK"/>
              <a:t>Klik for at redigere teksttypografierne i masteren</a:t>
            </a:r>
          </a:p>
        </p:txBody>
      </p:sp>
      <p:sp>
        <p:nvSpPr>
          <p:cNvPr id="12" name="Pladsholder til tekst 23">
            <a:extLst>
              <a:ext uri="{FF2B5EF4-FFF2-40B4-BE49-F238E27FC236}">
                <a16:creationId xmlns:a16="http://schemas.microsoft.com/office/drawing/2014/main" id="{ADE06E5A-FB1A-4706-B83C-118647A11A68}"/>
              </a:ext>
            </a:extLst>
          </p:cNvPr>
          <p:cNvSpPr>
            <a:spLocks noGrp="1"/>
          </p:cNvSpPr>
          <p:nvPr>
            <p:ph type="body" sz="quarter" idx="17" hasCustomPrompt="1"/>
          </p:nvPr>
        </p:nvSpPr>
        <p:spPr>
          <a:xfrm>
            <a:off x="10083875" y="6089588"/>
            <a:ext cx="1902558" cy="564979"/>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 typeface="Arial" panose="020B0604020202020204" pitchFamily="34" charset="0"/>
              <a:buNone/>
              <a:defRPr/>
            </a:lvl1pPr>
          </a:lstStyle>
          <a:p>
            <a:pPr lvl="0"/>
            <a:r>
              <a:rPr lang="da-DK"/>
              <a:t>            </a:t>
            </a:r>
          </a:p>
        </p:txBody>
      </p:sp>
    </p:spTree>
    <p:extLst>
      <p:ext uri="{BB962C8B-B14F-4D97-AF65-F5344CB8AC3E}">
        <p14:creationId xmlns:p14="http://schemas.microsoft.com/office/powerpoint/2010/main" val="118766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9B7E648-B4CD-43DB-B04E-FC5B6634C5DD}"/>
              </a:ext>
            </a:extLst>
          </p:cNvPr>
          <p:cNvSpPr>
            <a:spLocks noGrp="1"/>
          </p:cNvSpPr>
          <p:nvPr>
            <p:ph type="title"/>
          </p:nvPr>
        </p:nvSpPr>
        <p:spPr>
          <a:xfrm>
            <a:off x="838200" y="365126"/>
            <a:ext cx="10515600" cy="787400"/>
          </a:xfrm>
          <a:prstGeom prst="rect">
            <a:avLst/>
          </a:prstGeom>
        </p:spPr>
        <p:txBody>
          <a:bodyPr vert="horz" lIns="91440" tIns="45720" rIns="91440" bIns="45720" rtlCol="0" anchor="ctr">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9E9A547-7B2E-4E4E-9CD7-A62710C193AA}"/>
              </a:ext>
            </a:extLst>
          </p:cNvPr>
          <p:cNvSpPr>
            <a:spLocks noGrp="1"/>
          </p:cNvSpPr>
          <p:nvPr>
            <p:ph type="body" idx="1"/>
          </p:nvPr>
        </p:nvSpPr>
        <p:spPr>
          <a:xfrm>
            <a:off x="838200" y="1381125"/>
            <a:ext cx="10515600" cy="4795838"/>
          </a:xfrm>
          <a:prstGeom prst="rect">
            <a:avLst/>
          </a:prstGeom>
        </p:spPr>
        <p:txBody>
          <a:bodyPr vert="horz" lIns="91440" tIns="45720" rIns="9144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CEA2CE-6296-44E2-9F5D-D047B18054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2A2F5-2450-49E9-81EA-44DAB8847AB2}" type="datetimeFigureOut">
              <a:rPr lang="da-DK" smtClean="0"/>
              <a:t>07-12-2022</a:t>
            </a:fld>
            <a:endParaRPr lang="da-DK"/>
          </a:p>
        </p:txBody>
      </p:sp>
      <p:sp>
        <p:nvSpPr>
          <p:cNvPr id="5" name="Pladsholder til sidefod 4">
            <a:extLst>
              <a:ext uri="{FF2B5EF4-FFF2-40B4-BE49-F238E27FC236}">
                <a16:creationId xmlns:a16="http://schemas.microsoft.com/office/drawing/2014/main" id="{A06BC650-0165-46D5-9426-5010C25BB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9E0021E5-7689-4188-8A29-7F2814ABB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1037C-59BB-4F94-B675-C512330F10AA}" type="slidenum">
              <a:rPr lang="da-DK" smtClean="0"/>
              <a:t>‹nr.›</a:t>
            </a:fld>
            <a:endParaRPr lang="da-DK"/>
          </a:p>
        </p:txBody>
      </p:sp>
    </p:spTree>
    <p:extLst>
      <p:ext uri="{BB962C8B-B14F-4D97-AF65-F5344CB8AC3E}">
        <p14:creationId xmlns:p14="http://schemas.microsoft.com/office/powerpoint/2010/main" val="2569044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2" r:id="rId19"/>
    <p:sldLayoutId id="2147483685" r:id="rId20"/>
    <p:sldLayoutId id="2147483687" r:id="rId2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danskfjernvarme.dk/maerkesager/konverteringer/s%C3%A5dan-laver-du-et-fjernvarmeselskab"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rhvervsstyrelsen.dk/vejledning-virksomheder-med-begraenset-ansvar-amba-og-fmba" TargetMode="External"/><Relationship Id="rId2" Type="http://schemas.openxmlformats.org/officeDocument/2006/relationships/hyperlink" Target="https://virksomhedsguiden.dk/content/emner/virksomhedsformer/"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www.danskfjernvarme.dk/medlemsfordele" TargetMode="External"/><Relationship Id="rId4" Type="http://schemas.openxmlformats.org/officeDocument/2006/relationships/hyperlink" Target="https://www.danskfjernvarme.dk/viden-og-v%c3%a6rkt%c3%b8jer/vejledninger/vedtaegter"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svg"/><Relationship Id="rId7" Type="http://schemas.openxmlformats.org/officeDocument/2006/relationships/diagramColors" Target="../diagrams/colors2.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42.xml.rels><?xml version="1.0" encoding="UTF-8" standalone="yes"?>
<Relationships xmlns="http://schemas.openxmlformats.org/package/2006/relationships"><Relationship Id="rId3" Type="http://schemas.openxmlformats.org/officeDocument/2006/relationships/hyperlink" Target="https://www.retsinformation.dk/eli/lta/2021/249"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www.danskfjernvarme.dk/maerkesager/lav-dit-eget-fjernvarmeselskab" TargetMode="External"/><Relationship Id="rId4" Type="http://schemas.openxmlformats.org/officeDocument/2006/relationships/hyperlink" Target="https://www.danskfjernvarme.dk/aktuelt/nyheder/arkiv/2022/220310-10-r%C3%A5d-om-konverteringer"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www.softvaerket.dk/"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6.pn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8.sv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6.png"/><Relationship Id="rId7" Type="http://schemas.openxmlformats.org/officeDocument/2006/relationships/diagramColors" Target="../diagrams/colors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6.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95.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97.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via.ritzau.dk/pressemeddelelse/stor-forskel-pa-prisstigninger-for-energi-til-opvarmning?publisherId=3274962&amp;releaseId=13659730" TargetMode="Externa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ens.dk/service/tilskuds-stoetteordninger/bygningspuljen" TargetMode="External"/><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hyperlink" Target="https://ens.dk/service/tilskuds-stoetteordninger/afkoblingsordningen" TargetMode="External"/><Relationship Id="rId4" Type="http://schemas.openxmlformats.org/officeDocument/2006/relationships/hyperlink" Target="https://ens.dk/service/tilskuds-stoetteordninger/fjernvarmepuljen"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6.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B999751-0B0B-FF01-124E-C1EA16B9A357}"/>
              </a:ext>
            </a:extLst>
          </p:cNvPr>
          <p:cNvSpPr>
            <a:spLocks noGrp="1"/>
          </p:cNvSpPr>
          <p:nvPr>
            <p:ph type="ctrTitle"/>
          </p:nvPr>
        </p:nvSpPr>
        <p:spPr/>
        <p:txBody>
          <a:bodyPr/>
          <a:lstStyle/>
          <a:p>
            <a:r>
              <a:rPr lang="da-DK"/>
              <a:t>Webinar: Sådan etablerer du et nyt fjernvarmeselskab</a:t>
            </a:r>
          </a:p>
        </p:txBody>
      </p:sp>
      <p:sp>
        <p:nvSpPr>
          <p:cNvPr id="4" name="Undertitel 3">
            <a:extLst>
              <a:ext uri="{FF2B5EF4-FFF2-40B4-BE49-F238E27FC236}">
                <a16:creationId xmlns:a16="http://schemas.microsoft.com/office/drawing/2014/main" id="{D39A5524-207E-1C59-1ABB-DF9BCE9B5FED}"/>
              </a:ext>
            </a:extLst>
          </p:cNvPr>
          <p:cNvSpPr>
            <a:spLocks noGrp="1"/>
          </p:cNvSpPr>
          <p:nvPr>
            <p:ph type="subTitle" idx="1"/>
          </p:nvPr>
        </p:nvSpPr>
        <p:spPr/>
        <p:txBody>
          <a:bodyPr/>
          <a:lstStyle/>
          <a:p>
            <a:r>
              <a:rPr lang="da-DK"/>
              <a:t>7. December 2022</a:t>
            </a:r>
          </a:p>
        </p:txBody>
      </p:sp>
      <p:sp>
        <p:nvSpPr>
          <p:cNvPr id="5" name="Pladsholder til tekst 4">
            <a:extLst>
              <a:ext uri="{FF2B5EF4-FFF2-40B4-BE49-F238E27FC236}">
                <a16:creationId xmlns:a16="http://schemas.microsoft.com/office/drawing/2014/main" id="{1626E2C9-453C-D524-D1DD-252B03856F00}"/>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1724501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04FABDC-1041-473B-3191-C3C8E3A5FF89}"/>
              </a:ext>
            </a:extLst>
          </p:cNvPr>
          <p:cNvSpPr>
            <a:spLocks noGrp="1"/>
          </p:cNvSpPr>
          <p:nvPr>
            <p:ph sz="half" idx="1"/>
          </p:nvPr>
        </p:nvSpPr>
        <p:spPr/>
        <p:txBody>
          <a:bodyPr/>
          <a:lstStyle/>
          <a:p>
            <a:r>
              <a:rPr lang="da-DK" sz="2400" b="1"/>
              <a:t>Grundlag og principper</a:t>
            </a:r>
          </a:p>
          <a:p>
            <a:endParaRPr lang="da-DK" sz="2400" b="1"/>
          </a:p>
          <a:p>
            <a:pPr marL="342900" indent="-342900">
              <a:buFont typeface="Arial" panose="020B0604020202020204" pitchFamily="34" charset="0"/>
              <a:buChar char="•"/>
            </a:pPr>
            <a:r>
              <a:rPr lang="da-DK" sz="2400"/>
              <a:t>Kollektiv forsyning </a:t>
            </a:r>
          </a:p>
          <a:p>
            <a:pPr marL="342900" indent="-342900">
              <a:buFont typeface="Arial" panose="020B0604020202020204" pitchFamily="34" charset="0"/>
              <a:buChar char="•"/>
            </a:pPr>
            <a:r>
              <a:rPr lang="da-DK" sz="2400"/>
              <a:t>Hvile i sig selv (non-profit)</a:t>
            </a:r>
          </a:p>
          <a:p>
            <a:pPr marL="342900" indent="-342900">
              <a:buFont typeface="Arial" panose="020B0604020202020204" pitchFamily="34" charset="0"/>
              <a:buChar char="•"/>
            </a:pPr>
            <a:r>
              <a:rPr lang="da-DK" sz="2400"/>
              <a:t>Demokratisk ejerskab</a:t>
            </a:r>
          </a:p>
          <a:p>
            <a:pPr marL="342900" indent="-342900">
              <a:buFont typeface="Arial" panose="020B0604020202020204" pitchFamily="34" charset="0"/>
              <a:buChar char="•"/>
            </a:pPr>
            <a:r>
              <a:rPr lang="da-DK" sz="2400"/>
              <a:t>Samfundsøkonomi</a:t>
            </a:r>
          </a:p>
          <a:p>
            <a:endParaRPr lang="da-DK" sz="2000"/>
          </a:p>
          <a:p>
            <a:endParaRPr lang="da-DK" sz="2000"/>
          </a:p>
          <a:p>
            <a:endParaRPr lang="da-DK" sz="2000"/>
          </a:p>
        </p:txBody>
      </p:sp>
      <p:sp>
        <p:nvSpPr>
          <p:cNvPr id="5" name="Pladsholder til indhold 4">
            <a:extLst>
              <a:ext uri="{FF2B5EF4-FFF2-40B4-BE49-F238E27FC236}">
                <a16:creationId xmlns:a16="http://schemas.microsoft.com/office/drawing/2014/main" id="{343008B3-B6C8-D950-F55D-9291989BF6BA}"/>
              </a:ext>
            </a:extLst>
          </p:cNvPr>
          <p:cNvSpPr>
            <a:spLocks noGrp="1"/>
          </p:cNvSpPr>
          <p:nvPr>
            <p:ph sz="half" idx="2"/>
          </p:nvPr>
        </p:nvSpPr>
        <p:spPr/>
        <p:txBody>
          <a:bodyPr/>
          <a:lstStyle/>
          <a:p>
            <a:r>
              <a:rPr lang="da-DK" sz="2400" b="1"/>
              <a:t>Fokus</a:t>
            </a:r>
          </a:p>
          <a:p>
            <a:pPr marL="285750" indent="-285750">
              <a:buFont typeface="Arial" panose="020B0604020202020204" pitchFamily="34" charset="0"/>
              <a:buChar char="•"/>
            </a:pPr>
            <a:endParaRPr lang="da-DK" sz="2400"/>
          </a:p>
          <a:p>
            <a:pPr marL="285750" indent="-285750">
              <a:buFont typeface="Arial" panose="020B0604020202020204" pitchFamily="34" charset="0"/>
              <a:buChar char="•"/>
            </a:pPr>
            <a:r>
              <a:rPr lang="da-DK" sz="2400">
                <a:solidFill>
                  <a:schemeClr val="tx2"/>
                </a:solidFill>
              </a:rPr>
              <a:t>”Grøn” </a:t>
            </a:r>
            <a:r>
              <a:rPr lang="da-DK" sz="2400"/>
              <a:t>– restvarme og overskud</a:t>
            </a:r>
          </a:p>
          <a:p>
            <a:pPr marL="285750" indent="-285750">
              <a:buFont typeface="Arial" panose="020B0604020202020204" pitchFamily="34" charset="0"/>
              <a:buChar char="•"/>
            </a:pPr>
            <a:r>
              <a:rPr lang="da-DK" sz="2400">
                <a:solidFill>
                  <a:schemeClr val="tx2"/>
                </a:solidFill>
              </a:rPr>
              <a:t>”Sikker” </a:t>
            </a:r>
            <a:r>
              <a:rPr lang="da-DK" sz="2400"/>
              <a:t>– robusthed og diversitet, lager, sektorkobling</a:t>
            </a:r>
          </a:p>
          <a:p>
            <a:pPr marL="285750" indent="-285750">
              <a:buFont typeface="Arial" panose="020B0604020202020204" pitchFamily="34" charset="0"/>
              <a:buChar char="•"/>
            </a:pPr>
            <a:r>
              <a:rPr lang="da-DK" sz="2400">
                <a:solidFill>
                  <a:schemeClr val="tx2"/>
                </a:solidFill>
              </a:rPr>
              <a:t>”Billig” </a:t>
            </a:r>
            <a:r>
              <a:rPr lang="da-DK" sz="2400"/>
              <a:t>- høj effektivitet, stordrift sammen</a:t>
            </a:r>
          </a:p>
        </p:txBody>
      </p:sp>
      <p:sp>
        <p:nvSpPr>
          <p:cNvPr id="2" name="Titel 1">
            <a:extLst>
              <a:ext uri="{FF2B5EF4-FFF2-40B4-BE49-F238E27FC236}">
                <a16:creationId xmlns:a16="http://schemas.microsoft.com/office/drawing/2014/main" id="{43003829-7B02-FE9D-9B85-EF0700D2C847}"/>
              </a:ext>
            </a:extLst>
          </p:cNvPr>
          <p:cNvSpPr>
            <a:spLocks noGrp="1"/>
          </p:cNvSpPr>
          <p:nvPr>
            <p:ph type="title"/>
          </p:nvPr>
        </p:nvSpPr>
        <p:spPr/>
        <p:txBody>
          <a:bodyPr/>
          <a:lstStyle/>
          <a:p>
            <a:r>
              <a:rPr lang="da-DK"/>
              <a:t>Fjernvarmens DNA</a:t>
            </a:r>
          </a:p>
        </p:txBody>
      </p:sp>
      <p:sp>
        <p:nvSpPr>
          <p:cNvPr id="6" name="Pladsholder til tekst 5">
            <a:extLst>
              <a:ext uri="{FF2B5EF4-FFF2-40B4-BE49-F238E27FC236}">
                <a16:creationId xmlns:a16="http://schemas.microsoft.com/office/drawing/2014/main" id="{F510E95F-E80C-94E2-6A2C-CA92E229E890}"/>
              </a:ext>
            </a:extLst>
          </p:cNvPr>
          <p:cNvSpPr>
            <a:spLocks noGrp="1"/>
          </p:cNvSpPr>
          <p:nvPr>
            <p:ph type="body" sz="quarter" idx="17"/>
          </p:nvPr>
        </p:nvSpPr>
        <p:spPr/>
        <p:txBody>
          <a:bodyPr/>
          <a:lstStyle/>
          <a:p>
            <a:endParaRPr lang="da-DK"/>
          </a:p>
        </p:txBody>
      </p:sp>
      <p:sp>
        <p:nvSpPr>
          <p:cNvPr id="4" name="Tekstfelt 3">
            <a:extLst>
              <a:ext uri="{FF2B5EF4-FFF2-40B4-BE49-F238E27FC236}">
                <a16:creationId xmlns:a16="http://schemas.microsoft.com/office/drawing/2014/main" id="{6979D77A-B047-89EB-AC2E-8ACCFC1415EA}"/>
              </a:ext>
            </a:extLst>
          </p:cNvPr>
          <p:cNvSpPr txBox="1"/>
          <p:nvPr/>
        </p:nvSpPr>
        <p:spPr>
          <a:xfrm>
            <a:off x="1509424" y="5135481"/>
            <a:ext cx="9173152" cy="954107"/>
          </a:xfrm>
          <a:prstGeom prst="rect">
            <a:avLst/>
          </a:prstGeom>
          <a:noFill/>
        </p:spPr>
        <p:txBody>
          <a:bodyPr wrap="none" rtlCol="0">
            <a:spAutoFit/>
          </a:bodyPr>
          <a:lstStyle/>
          <a:p>
            <a:pPr algn="ctr"/>
            <a:r>
              <a:rPr lang="da-DK" sz="2800" i="1">
                <a:solidFill>
                  <a:schemeClr val="accent4"/>
                </a:solidFill>
              </a:rPr>
              <a:t>Samfundssind ligger i fjernvarmens DNA</a:t>
            </a:r>
          </a:p>
          <a:p>
            <a:pPr algn="ctr"/>
            <a:r>
              <a:rPr lang="da-DK" sz="2800" i="1">
                <a:solidFill>
                  <a:schemeClr val="accent4"/>
                </a:solidFill>
              </a:rPr>
              <a:t>Vi skal sikre den bedste og billigste varmeforsyning til borgeren</a:t>
            </a:r>
          </a:p>
        </p:txBody>
      </p:sp>
      <p:sp>
        <p:nvSpPr>
          <p:cNvPr id="7" name="Eksplosion: 14 pkt. 6">
            <a:extLst>
              <a:ext uri="{FF2B5EF4-FFF2-40B4-BE49-F238E27FC236}">
                <a16:creationId xmlns:a16="http://schemas.microsoft.com/office/drawing/2014/main" id="{6F6F714E-02FC-360F-0AC4-8B3F6A1B1703}"/>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324022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4EE49435-76EB-5B0B-C716-DA0037CF84AF}"/>
              </a:ext>
            </a:extLst>
          </p:cNvPr>
          <p:cNvSpPr>
            <a:spLocks noGrp="1"/>
          </p:cNvSpPr>
          <p:nvPr>
            <p:ph type="sldNum" sz="quarter" idx="12"/>
          </p:nvPr>
        </p:nvSpPr>
        <p:spPr/>
        <p:txBody>
          <a:bodyPr/>
          <a:lstStyle/>
          <a:p>
            <a:fld id="{6D61037C-59BB-4F94-B675-C512330F10AA}" type="slidenum">
              <a:rPr lang="da-DK" smtClean="0"/>
              <a:t>11</a:t>
            </a:fld>
            <a:endParaRPr lang="da-DK"/>
          </a:p>
        </p:txBody>
      </p:sp>
      <p:pic>
        <p:nvPicPr>
          <p:cNvPr id="7" name="Billede 6">
            <a:extLst>
              <a:ext uri="{FF2B5EF4-FFF2-40B4-BE49-F238E27FC236}">
                <a16:creationId xmlns:a16="http://schemas.microsoft.com/office/drawing/2014/main" id="{11CBB48A-D541-FB2F-D144-440E921A8B82}"/>
              </a:ext>
            </a:extLst>
          </p:cNvPr>
          <p:cNvPicPr>
            <a:picLocks noChangeAspect="1"/>
          </p:cNvPicPr>
          <p:nvPr/>
        </p:nvPicPr>
        <p:blipFill>
          <a:blip r:embed="rId2"/>
          <a:stretch>
            <a:fillRect/>
          </a:stretch>
        </p:blipFill>
        <p:spPr>
          <a:xfrm>
            <a:off x="-12701" y="1320800"/>
            <a:ext cx="12206931" cy="3781425"/>
          </a:xfrm>
          <a:prstGeom prst="rect">
            <a:avLst/>
          </a:prstGeom>
        </p:spPr>
      </p:pic>
      <p:sp>
        <p:nvSpPr>
          <p:cNvPr id="2" name="Eksplosion: 14 pkt. 1">
            <a:extLst>
              <a:ext uri="{FF2B5EF4-FFF2-40B4-BE49-F238E27FC236}">
                <a16:creationId xmlns:a16="http://schemas.microsoft.com/office/drawing/2014/main" id="{AE3D6CF6-72FC-F0A7-91A8-F2174DCAEF60}"/>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3396971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dsholder til indhold 16">
            <a:extLst>
              <a:ext uri="{FF2B5EF4-FFF2-40B4-BE49-F238E27FC236}">
                <a16:creationId xmlns:a16="http://schemas.microsoft.com/office/drawing/2014/main" id="{C3630E1B-6623-44CC-022D-FECB2A1098F7}"/>
              </a:ext>
            </a:extLst>
          </p:cNvPr>
          <p:cNvPicPr>
            <a:picLocks noGrp="1" noChangeAspect="1"/>
          </p:cNvPicPr>
          <p:nvPr>
            <p:ph sz="half" idx="2"/>
          </p:nvPr>
        </p:nvPicPr>
        <p:blipFill>
          <a:blip r:embed="rId2"/>
          <a:stretch>
            <a:fillRect/>
          </a:stretch>
        </p:blipFill>
        <p:spPr>
          <a:xfrm>
            <a:off x="5377542" y="1579867"/>
            <a:ext cx="6814457" cy="3158586"/>
          </a:xfrm>
          <a:prstGeom prst="rect">
            <a:avLst/>
          </a:prstGeom>
        </p:spPr>
      </p:pic>
      <p:sp>
        <p:nvSpPr>
          <p:cNvPr id="5" name="Pladsholder til indhold 4">
            <a:extLst>
              <a:ext uri="{FF2B5EF4-FFF2-40B4-BE49-F238E27FC236}">
                <a16:creationId xmlns:a16="http://schemas.microsoft.com/office/drawing/2014/main" id="{D6E28030-1FA0-D1D4-1C11-F2695DB4F7AE}"/>
              </a:ext>
            </a:extLst>
          </p:cNvPr>
          <p:cNvSpPr>
            <a:spLocks noGrp="1"/>
          </p:cNvSpPr>
          <p:nvPr>
            <p:ph sz="half" idx="1"/>
          </p:nvPr>
        </p:nvSpPr>
        <p:spPr>
          <a:xfrm>
            <a:off x="838199" y="4974774"/>
            <a:ext cx="10178144" cy="1129332"/>
          </a:xfrm>
        </p:spPr>
        <p:txBody>
          <a:bodyPr/>
          <a:lstStyle/>
          <a:p>
            <a:r>
              <a:rPr lang="da-DK" sz="2400" b="1"/>
              <a:t>Ansøgningsproces for nye medlemmer </a:t>
            </a:r>
          </a:p>
          <a:p>
            <a:r>
              <a:rPr lang="da-DK" sz="2400"/>
              <a:t>Evaluering fra Sekretariatet i Dansk Fjernvarme (varmedensitet og opbakning)</a:t>
            </a:r>
          </a:p>
          <a:p>
            <a:r>
              <a:rPr lang="da-DK" sz="2400"/>
              <a:t>Bestyrelsens godkendelse</a:t>
            </a:r>
          </a:p>
          <a:p>
            <a:endParaRPr lang="da-DK" sz="2000"/>
          </a:p>
        </p:txBody>
      </p:sp>
      <p:sp>
        <p:nvSpPr>
          <p:cNvPr id="2" name="Titel 1">
            <a:extLst>
              <a:ext uri="{FF2B5EF4-FFF2-40B4-BE49-F238E27FC236}">
                <a16:creationId xmlns:a16="http://schemas.microsoft.com/office/drawing/2014/main" id="{1CF7BE6E-0CCB-3C8C-8144-C6F55EBD543A}"/>
              </a:ext>
            </a:extLst>
          </p:cNvPr>
          <p:cNvSpPr>
            <a:spLocks noGrp="1"/>
          </p:cNvSpPr>
          <p:nvPr>
            <p:ph type="title"/>
          </p:nvPr>
        </p:nvSpPr>
        <p:spPr/>
        <p:txBody>
          <a:bodyPr/>
          <a:lstStyle/>
          <a:p>
            <a:r>
              <a:rPr lang="da-DK"/>
              <a:t>Medlemskab af Dansk Fjernvarme</a:t>
            </a:r>
          </a:p>
        </p:txBody>
      </p:sp>
      <p:sp>
        <p:nvSpPr>
          <p:cNvPr id="11" name="Pladsholder til tekst 10">
            <a:extLst>
              <a:ext uri="{FF2B5EF4-FFF2-40B4-BE49-F238E27FC236}">
                <a16:creationId xmlns:a16="http://schemas.microsoft.com/office/drawing/2014/main" id="{FD9F1F0C-B047-CEDB-A9B6-E39DABBE243F}"/>
              </a:ext>
            </a:extLst>
          </p:cNvPr>
          <p:cNvSpPr>
            <a:spLocks noGrp="1"/>
          </p:cNvSpPr>
          <p:nvPr>
            <p:ph type="body" sz="quarter" idx="17"/>
          </p:nvPr>
        </p:nvSpPr>
        <p:spPr/>
        <p:txBody>
          <a:bodyPr/>
          <a:lstStyle/>
          <a:p>
            <a:endParaRPr lang="da-DK"/>
          </a:p>
        </p:txBody>
      </p:sp>
      <p:pic>
        <p:nvPicPr>
          <p:cNvPr id="10" name="Picture 2" descr="Værktøjskasse af metal | Værktøj og værksted | P.Lindberg">
            <a:extLst>
              <a:ext uri="{FF2B5EF4-FFF2-40B4-BE49-F238E27FC236}">
                <a16:creationId xmlns:a16="http://schemas.microsoft.com/office/drawing/2014/main" id="{B23D01E9-25FA-3F95-D7B6-0F38E7393F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bwMode="auto">
          <a:xfrm>
            <a:off x="9731829" y="0"/>
            <a:ext cx="2460171" cy="1602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ladsholder til indhold 12" descr="Et billede, der indeholder tekst&#10;&#10;Automatisk genereret beskrivelse">
            <a:hlinkClick r:id="rId5"/>
            <a:extLst>
              <a:ext uri="{FF2B5EF4-FFF2-40B4-BE49-F238E27FC236}">
                <a16:creationId xmlns:a16="http://schemas.microsoft.com/office/drawing/2014/main" id="{FF0F8458-5F39-E673-71E5-8A82701D8090}"/>
              </a:ext>
            </a:extLst>
          </p:cNvPr>
          <p:cNvPicPr>
            <a:picLocks noChangeAspect="1"/>
          </p:cNvPicPr>
          <p:nvPr/>
        </p:nvPicPr>
        <p:blipFill>
          <a:blip r:embed="rId6"/>
          <a:stretch>
            <a:fillRect/>
          </a:stretch>
        </p:blipFill>
        <p:spPr>
          <a:xfrm>
            <a:off x="838199" y="1702709"/>
            <a:ext cx="3472683" cy="1852582"/>
          </a:xfrm>
          <a:prstGeom prst="rect">
            <a:avLst/>
          </a:prstGeom>
          <a:noFill/>
        </p:spPr>
      </p:pic>
    </p:spTree>
    <p:extLst>
      <p:ext uri="{BB962C8B-B14F-4D97-AF65-F5344CB8AC3E}">
        <p14:creationId xmlns:p14="http://schemas.microsoft.com/office/powerpoint/2010/main" val="3512447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7BE6E-0CCB-3C8C-8144-C6F55EBD543A}"/>
              </a:ext>
            </a:extLst>
          </p:cNvPr>
          <p:cNvSpPr>
            <a:spLocks noGrp="1"/>
          </p:cNvSpPr>
          <p:nvPr>
            <p:ph type="title"/>
          </p:nvPr>
        </p:nvSpPr>
        <p:spPr/>
        <p:txBody>
          <a:bodyPr/>
          <a:lstStyle/>
          <a:p>
            <a:r>
              <a:rPr lang="da-DK"/>
              <a:t>Medlemskab af Dansk Fjernvarme</a:t>
            </a:r>
          </a:p>
        </p:txBody>
      </p:sp>
      <p:sp>
        <p:nvSpPr>
          <p:cNvPr id="11" name="Pladsholder til tekst 10">
            <a:extLst>
              <a:ext uri="{FF2B5EF4-FFF2-40B4-BE49-F238E27FC236}">
                <a16:creationId xmlns:a16="http://schemas.microsoft.com/office/drawing/2014/main" id="{FD9F1F0C-B047-CEDB-A9B6-E39DABBE243F}"/>
              </a:ext>
            </a:extLst>
          </p:cNvPr>
          <p:cNvSpPr>
            <a:spLocks noGrp="1"/>
          </p:cNvSpPr>
          <p:nvPr>
            <p:ph type="body" sz="quarter" idx="17"/>
          </p:nvPr>
        </p:nvSpPr>
        <p:spPr/>
        <p:txBody>
          <a:bodyPr/>
          <a:lstStyle/>
          <a:p>
            <a:endParaRPr lang="da-DK"/>
          </a:p>
        </p:txBody>
      </p:sp>
      <p:pic>
        <p:nvPicPr>
          <p:cNvPr id="10" name="Picture 2" descr="Værktøjskasse af metal | Værktøj og værksted | P.Lindberg">
            <a:extLst>
              <a:ext uri="{FF2B5EF4-FFF2-40B4-BE49-F238E27FC236}">
                <a16:creationId xmlns:a16="http://schemas.microsoft.com/office/drawing/2014/main" id="{B23D01E9-25FA-3F95-D7B6-0F38E739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bwMode="auto">
          <a:xfrm>
            <a:off x="9731829" y="0"/>
            <a:ext cx="2460171" cy="1602187"/>
          </a:xfrm>
          <a:prstGeom prst="rect">
            <a:avLst/>
          </a:prstGeom>
          <a:noFill/>
          <a:extLst>
            <a:ext uri="{909E8E84-426E-40DD-AFC4-6F175D3DCCD1}">
              <a14:hiddenFill xmlns:a14="http://schemas.microsoft.com/office/drawing/2010/main">
                <a:solidFill>
                  <a:srgbClr val="FFFFFF"/>
                </a:solidFill>
              </a14:hiddenFill>
            </a:ext>
          </a:extLst>
        </p:spPr>
      </p:pic>
      <p:pic>
        <p:nvPicPr>
          <p:cNvPr id="6" name="Pladsholder til indhold 5">
            <a:extLst>
              <a:ext uri="{FF2B5EF4-FFF2-40B4-BE49-F238E27FC236}">
                <a16:creationId xmlns:a16="http://schemas.microsoft.com/office/drawing/2014/main" id="{0D7ED81B-0CDE-3B60-3C32-4CCE791A462D}"/>
              </a:ext>
            </a:extLst>
          </p:cNvPr>
          <p:cNvPicPr>
            <a:picLocks noGrp="1" noChangeAspect="1"/>
          </p:cNvPicPr>
          <p:nvPr>
            <p:ph sz="half" idx="2"/>
          </p:nvPr>
        </p:nvPicPr>
        <p:blipFill>
          <a:blip r:embed="rId4"/>
          <a:stretch>
            <a:fillRect/>
          </a:stretch>
        </p:blipFill>
        <p:spPr>
          <a:xfrm>
            <a:off x="6172200" y="2588758"/>
            <a:ext cx="5181600" cy="2610759"/>
          </a:xfrm>
          <a:prstGeom prst="rect">
            <a:avLst/>
          </a:prstGeom>
          <a:noFill/>
        </p:spPr>
      </p:pic>
      <p:sp>
        <p:nvSpPr>
          <p:cNvPr id="8" name="Pladsholder til indhold 7">
            <a:extLst>
              <a:ext uri="{FF2B5EF4-FFF2-40B4-BE49-F238E27FC236}">
                <a16:creationId xmlns:a16="http://schemas.microsoft.com/office/drawing/2014/main" id="{3E067F25-8140-A0DD-B296-A19370587D7A}"/>
              </a:ext>
            </a:extLst>
          </p:cNvPr>
          <p:cNvSpPr>
            <a:spLocks noGrp="1"/>
          </p:cNvSpPr>
          <p:nvPr>
            <p:ph sz="half" idx="1"/>
          </p:nvPr>
        </p:nvSpPr>
        <p:spPr/>
        <p:txBody>
          <a:bodyPr/>
          <a:lstStyle/>
          <a:p>
            <a:r>
              <a:rPr lang="da-DK" b="1">
                <a:solidFill>
                  <a:srgbClr val="FF740F"/>
                </a:solidFill>
              </a:rPr>
              <a:t>Kurser</a:t>
            </a:r>
          </a:p>
          <a:p>
            <a:r>
              <a:rPr lang="da-DK" b="1">
                <a:solidFill>
                  <a:srgbClr val="FF740F"/>
                </a:solidFill>
              </a:rPr>
              <a:t>Vejledninger, guides</a:t>
            </a:r>
          </a:p>
          <a:p>
            <a:r>
              <a:rPr lang="da-DK" b="1" err="1">
                <a:solidFill>
                  <a:srgbClr val="008675"/>
                </a:solidFill>
              </a:rPr>
              <a:t>ERFA-Grupper</a:t>
            </a:r>
            <a:endParaRPr lang="da-DK" b="1">
              <a:solidFill>
                <a:srgbClr val="008675"/>
              </a:solidFill>
            </a:endParaRPr>
          </a:p>
          <a:p>
            <a:r>
              <a:rPr lang="da-DK" b="1">
                <a:solidFill>
                  <a:srgbClr val="008675"/>
                </a:solidFill>
              </a:rPr>
              <a:t>Events og arrangementer</a:t>
            </a:r>
          </a:p>
          <a:p>
            <a:r>
              <a:rPr lang="da-DK" b="1">
                <a:solidFill>
                  <a:srgbClr val="00B6E1"/>
                </a:solidFill>
              </a:rPr>
              <a:t>Politisk varetagelse</a:t>
            </a:r>
          </a:p>
          <a:p>
            <a:r>
              <a:rPr lang="da-DK" b="1">
                <a:solidFill>
                  <a:srgbClr val="2DB52F"/>
                </a:solidFill>
              </a:rPr>
              <a:t>Services via ”fjernvarmens hus”</a:t>
            </a:r>
          </a:p>
          <a:p>
            <a:pPr marL="742950" lvl="1" indent="-285750">
              <a:buFont typeface="Arial" panose="020B0604020202020204" pitchFamily="34" charset="0"/>
              <a:buChar char="•"/>
            </a:pPr>
            <a:r>
              <a:rPr lang="da-DK"/>
              <a:t>Dansk Fjernvarmes Handelsselskab</a:t>
            </a:r>
          </a:p>
          <a:p>
            <a:pPr marL="742950" lvl="1" indent="-285750">
              <a:buFont typeface="Arial" panose="020B0604020202020204" pitchFamily="34" charset="0"/>
              <a:buChar char="•"/>
            </a:pPr>
            <a:r>
              <a:rPr lang="da-DK" err="1"/>
              <a:t>EnergiCERT</a:t>
            </a:r>
            <a:endParaRPr lang="da-DK"/>
          </a:p>
          <a:p>
            <a:pPr marL="742950" lvl="1" indent="-285750">
              <a:buFont typeface="Arial" panose="020B0604020202020204" pitchFamily="34" charset="0"/>
              <a:buChar char="•"/>
            </a:pPr>
            <a:r>
              <a:rPr lang="da-DK"/>
              <a:t>Fjernvarmens Serviceordning</a:t>
            </a:r>
          </a:p>
          <a:p>
            <a:pPr marL="742950" lvl="1" indent="-285750">
              <a:buFont typeface="Arial" panose="020B0604020202020204" pitchFamily="34" charset="0"/>
              <a:buChar char="•"/>
            </a:pPr>
            <a:r>
              <a:rPr lang="da-DK"/>
              <a:t>Brancheaftaler for forsikringer og pension</a:t>
            </a:r>
          </a:p>
          <a:p>
            <a:pPr marL="742950" lvl="1" indent="-285750">
              <a:buFont typeface="Arial" panose="020B0604020202020204" pitchFamily="34" charset="0"/>
              <a:buChar char="•"/>
            </a:pPr>
            <a:r>
              <a:rPr lang="da-DK"/>
              <a:t>Dansk Fjernvarmes Projektselskab</a:t>
            </a:r>
          </a:p>
          <a:p>
            <a:pPr marL="742950" lvl="1" indent="-285750">
              <a:buFont typeface="Arial" panose="020B0604020202020204" pitchFamily="34" charset="0"/>
              <a:buChar char="•"/>
            </a:pPr>
            <a:r>
              <a:rPr lang="da-DK" err="1"/>
              <a:t>Softværket</a:t>
            </a:r>
            <a:endParaRPr lang="da-DK"/>
          </a:p>
          <a:p>
            <a:pPr marL="742950" lvl="1" indent="-285750">
              <a:buFont typeface="Arial" panose="020B0604020202020204" pitchFamily="34" charset="0"/>
              <a:buChar char="•"/>
            </a:pPr>
            <a:r>
              <a:rPr lang="da-DK"/>
              <a:t>Fjernvarmens Informationsfond</a:t>
            </a:r>
          </a:p>
        </p:txBody>
      </p:sp>
    </p:spTree>
    <p:extLst>
      <p:ext uri="{BB962C8B-B14F-4D97-AF65-F5344CB8AC3E}">
        <p14:creationId xmlns:p14="http://schemas.microsoft.com/office/powerpoint/2010/main" val="17656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C662522-7502-EC28-0125-B7A225C8BD8E}"/>
              </a:ext>
            </a:extLst>
          </p:cNvPr>
          <p:cNvSpPr>
            <a:spLocks noGrp="1"/>
          </p:cNvSpPr>
          <p:nvPr>
            <p:ph type="ctrTitle"/>
          </p:nvPr>
        </p:nvSpPr>
        <p:spPr/>
        <p:txBody>
          <a:bodyPr/>
          <a:lstStyle/>
          <a:p>
            <a:r>
              <a:rPr lang="da-DK"/>
              <a:t>Etablering af fjernvarme </a:t>
            </a:r>
            <a:br>
              <a:rPr lang="da-DK"/>
            </a:br>
            <a:r>
              <a:rPr lang="da-DK"/>
              <a:t>i nye områder</a:t>
            </a:r>
          </a:p>
        </p:txBody>
      </p:sp>
      <p:sp>
        <p:nvSpPr>
          <p:cNvPr id="2" name="Undertitel 1">
            <a:extLst>
              <a:ext uri="{FF2B5EF4-FFF2-40B4-BE49-F238E27FC236}">
                <a16:creationId xmlns:a16="http://schemas.microsoft.com/office/drawing/2014/main" id="{9391BEDF-7F8A-80D7-0753-B2E3FC8DA769}"/>
              </a:ext>
            </a:extLst>
          </p:cNvPr>
          <p:cNvSpPr>
            <a:spLocks noGrp="1"/>
          </p:cNvSpPr>
          <p:nvPr>
            <p:ph type="subTitle" idx="1"/>
          </p:nvPr>
        </p:nvSpPr>
        <p:spPr/>
        <p:txBody>
          <a:bodyPr/>
          <a:lstStyle/>
          <a:p>
            <a:r>
              <a:rPr lang="da-DK"/>
              <a:t>Nina Marie Holmboe</a:t>
            </a:r>
          </a:p>
        </p:txBody>
      </p:sp>
      <p:sp>
        <p:nvSpPr>
          <p:cNvPr id="4" name="Pladsholder til tekst 3">
            <a:extLst>
              <a:ext uri="{FF2B5EF4-FFF2-40B4-BE49-F238E27FC236}">
                <a16:creationId xmlns:a16="http://schemas.microsoft.com/office/drawing/2014/main" id="{E3B7A760-7AED-9508-82E4-D7C48D719C9F}"/>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2951341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8AF32-022F-6F97-366B-D82AF8A94EB1}"/>
              </a:ext>
            </a:extLst>
          </p:cNvPr>
          <p:cNvSpPr>
            <a:spLocks noGrp="1"/>
          </p:cNvSpPr>
          <p:nvPr>
            <p:ph type="title"/>
          </p:nvPr>
        </p:nvSpPr>
        <p:spPr/>
        <p:txBody>
          <a:bodyPr/>
          <a:lstStyle/>
          <a:p>
            <a:r>
              <a:rPr lang="da-DK"/>
              <a:t>Hvorfor nu?</a:t>
            </a:r>
          </a:p>
        </p:txBody>
      </p:sp>
      <p:sp>
        <p:nvSpPr>
          <p:cNvPr id="3" name="Pladsholder til indhold 2">
            <a:extLst>
              <a:ext uri="{FF2B5EF4-FFF2-40B4-BE49-F238E27FC236}">
                <a16:creationId xmlns:a16="http://schemas.microsoft.com/office/drawing/2014/main" id="{817946CF-AD46-761E-6D03-8EAE5BEB7392}"/>
              </a:ext>
            </a:extLst>
          </p:cNvPr>
          <p:cNvSpPr>
            <a:spLocks noGrp="1"/>
          </p:cNvSpPr>
          <p:nvPr>
            <p:ph idx="1"/>
          </p:nvPr>
        </p:nvSpPr>
        <p:spPr>
          <a:xfrm>
            <a:off x="838200" y="1621971"/>
            <a:ext cx="10515600" cy="5032596"/>
          </a:xfrm>
        </p:spPr>
        <p:txBody>
          <a:bodyPr>
            <a:normAutofit/>
          </a:bodyPr>
          <a:lstStyle/>
          <a:p>
            <a:r>
              <a:rPr lang="da-DK" b="1">
                <a:solidFill>
                  <a:srgbClr val="000000"/>
                </a:solidFill>
                <a:latin typeface="arial" panose="020B0604020202020204" pitchFamily="34" charset="0"/>
              </a:rPr>
              <a:t>Nye rammer for udbredelse af fjernvarme:</a:t>
            </a:r>
          </a:p>
          <a:p>
            <a:r>
              <a:rPr lang="da-DK">
                <a:solidFill>
                  <a:srgbClr val="000000"/>
                </a:solidFill>
                <a:latin typeface="arial" panose="020B0604020202020204" pitchFamily="34" charset="0"/>
              </a:rPr>
              <a:t>Fra januar 2021: Lempelse for projektforslag for konverteringer (samfundsøkonomiske beregninger uden sammenligning med fossile-scenarier)</a:t>
            </a:r>
          </a:p>
          <a:p>
            <a:r>
              <a:rPr lang="da-DK">
                <a:solidFill>
                  <a:srgbClr val="000000"/>
                </a:solidFill>
                <a:latin typeface="arial" panose="020B0604020202020204" pitchFamily="34" charset="0"/>
              </a:rPr>
              <a:t>Fra ca. januar 2022: Stigende naturgaspriser – giver brugerøkonomiske incitament til at skifte naturgasfyr.</a:t>
            </a:r>
          </a:p>
          <a:p>
            <a:r>
              <a:rPr lang="da-DK">
                <a:solidFill>
                  <a:srgbClr val="000000"/>
                </a:solidFill>
                <a:latin typeface="arial" panose="020B0604020202020204" pitchFamily="34" charset="0"/>
              </a:rPr>
              <a:t>Klimaaftaler og politiske målsætninger</a:t>
            </a:r>
          </a:p>
          <a:p>
            <a:endParaRPr lang="da-DK" b="0" i="0">
              <a:solidFill>
                <a:srgbClr val="000000"/>
              </a:solidFill>
              <a:effectLst/>
              <a:latin typeface="arial" panose="020B0604020202020204" pitchFamily="34" charset="0"/>
            </a:endParaRPr>
          </a:p>
          <a:p>
            <a:r>
              <a:rPr lang="da-DK" b="1">
                <a:solidFill>
                  <a:srgbClr val="000000"/>
                </a:solidFill>
                <a:latin typeface="arial" panose="020B0604020202020204" pitchFamily="34" charset="0"/>
              </a:rPr>
              <a:t>Klimaaftale om grøn strøm og varme 2022: Et grønnere og sikrere Danmark, Danmark kan mere II (25. juni 2022 )</a:t>
            </a:r>
          </a:p>
          <a:p>
            <a:pPr marL="285750" indent="-285750">
              <a:buFont typeface="Arial" panose="020B0604020202020204" pitchFamily="34" charset="0"/>
              <a:buChar char="•"/>
            </a:pPr>
            <a:r>
              <a:rPr lang="da-DK">
                <a:solidFill>
                  <a:srgbClr val="000000"/>
                </a:solidFill>
                <a:latin typeface="arial" panose="020B0604020202020204" pitchFamily="34" charset="0"/>
              </a:rPr>
              <a:t>Danmark skal udfase anvendelsen af gas til rumvarme i danske husstande inden 2035</a:t>
            </a:r>
          </a:p>
          <a:p>
            <a:pPr marL="285750" indent="-285750">
              <a:buFont typeface="Arial" panose="020B0604020202020204" pitchFamily="34" charset="0"/>
              <a:buChar char="•"/>
            </a:pPr>
            <a:r>
              <a:rPr lang="da-DK">
                <a:solidFill>
                  <a:srgbClr val="000000"/>
                </a:solidFill>
                <a:latin typeface="arial" panose="020B0604020202020204" pitchFamily="34" charset="0"/>
              </a:rPr>
              <a:t>Det er en del af svaret på klimakrisen og afgørende for at sikre uafhængighed af russisk naturgas. </a:t>
            </a:r>
          </a:p>
          <a:p>
            <a:endParaRPr lang="da-DK">
              <a:solidFill>
                <a:srgbClr val="000000"/>
              </a:solidFill>
              <a:latin typeface="arial" panose="020B0604020202020204" pitchFamily="34" charset="0"/>
            </a:endParaRPr>
          </a:p>
          <a:p>
            <a:r>
              <a:rPr lang="da-DK" b="1">
                <a:solidFill>
                  <a:srgbClr val="000000"/>
                </a:solidFill>
                <a:latin typeface="arial" panose="020B0604020202020204" pitchFamily="34" charset="0"/>
              </a:rPr>
              <a:t>Stor efterspørgsel på billig, nem og sikker fjernvarme. </a:t>
            </a:r>
          </a:p>
        </p:txBody>
      </p:sp>
      <p:sp>
        <p:nvSpPr>
          <p:cNvPr id="4" name="Pladsholder til tekst 3">
            <a:extLst>
              <a:ext uri="{FF2B5EF4-FFF2-40B4-BE49-F238E27FC236}">
                <a16:creationId xmlns:a16="http://schemas.microsoft.com/office/drawing/2014/main" id="{34F63B18-B128-F8CA-129F-24D67ECC93B7}"/>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1406793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C53AF66-5D9F-6A62-8503-42B2D47FDC88}"/>
              </a:ext>
            </a:extLst>
          </p:cNvPr>
          <p:cNvSpPr/>
          <p:nvPr/>
        </p:nvSpPr>
        <p:spPr>
          <a:xfrm>
            <a:off x="435428" y="2505075"/>
            <a:ext cx="11321143" cy="11866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a-DK" sz="3200" b="1">
                <a:solidFill>
                  <a:schemeClr val="accent2"/>
                </a:solidFill>
              </a:rPr>
              <a:t>Samfundsøkonomi</a:t>
            </a:r>
          </a:p>
        </p:txBody>
      </p:sp>
      <p:sp>
        <p:nvSpPr>
          <p:cNvPr id="6" name="Rektangel 5">
            <a:extLst>
              <a:ext uri="{FF2B5EF4-FFF2-40B4-BE49-F238E27FC236}">
                <a16:creationId xmlns:a16="http://schemas.microsoft.com/office/drawing/2014/main" id="{1A315A36-A61C-A2D4-AD44-FD8D3C911367}"/>
              </a:ext>
            </a:extLst>
          </p:cNvPr>
          <p:cNvSpPr/>
          <p:nvPr/>
        </p:nvSpPr>
        <p:spPr>
          <a:xfrm>
            <a:off x="435428" y="3844105"/>
            <a:ext cx="11321143" cy="118663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a-DK" sz="3200" b="1">
                <a:solidFill>
                  <a:schemeClr val="accent2"/>
                </a:solidFill>
              </a:rPr>
              <a:t>Brugerøkonomi</a:t>
            </a:r>
          </a:p>
        </p:txBody>
      </p:sp>
      <p:sp>
        <p:nvSpPr>
          <p:cNvPr id="7" name="Rektangel 6">
            <a:extLst>
              <a:ext uri="{FF2B5EF4-FFF2-40B4-BE49-F238E27FC236}">
                <a16:creationId xmlns:a16="http://schemas.microsoft.com/office/drawing/2014/main" id="{F9C9940A-CEF5-687D-4EFF-1CBFBAA4E038}"/>
              </a:ext>
            </a:extLst>
          </p:cNvPr>
          <p:cNvSpPr/>
          <p:nvPr/>
        </p:nvSpPr>
        <p:spPr>
          <a:xfrm>
            <a:off x="435428" y="5204731"/>
            <a:ext cx="11321143" cy="118663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a-DK" sz="3200" b="1">
                <a:solidFill>
                  <a:schemeClr val="accent2"/>
                </a:solidFill>
              </a:rPr>
              <a:t>Politisk fokus</a:t>
            </a:r>
          </a:p>
        </p:txBody>
      </p:sp>
      <p:pic>
        <p:nvPicPr>
          <p:cNvPr id="4" name="Picture 4" descr="Et billede, der indeholder vindue, indendørs&#10;&#10;Automatisk genereret beskrivelse">
            <a:extLst>
              <a:ext uri="{FF2B5EF4-FFF2-40B4-BE49-F238E27FC236}">
                <a16:creationId xmlns:a16="http://schemas.microsoft.com/office/drawing/2014/main" id="{E4F8B767-7A6B-48BC-A5D0-F20BDE047E9F}"/>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6148" r="4963"/>
          <a:stretch/>
        </p:blipFill>
        <p:spPr bwMode="auto">
          <a:xfrm>
            <a:off x="9437914" y="-3398"/>
            <a:ext cx="2754086" cy="1549171"/>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tekst 9">
            <a:extLst>
              <a:ext uri="{FF2B5EF4-FFF2-40B4-BE49-F238E27FC236}">
                <a16:creationId xmlns:a16="http://schemas.microsoft.com/office/drawing/2014/main" id="{B6AA267D-0888-4F43-A2F9-1A9B1AC81E52}"/>
              </a:ext>
            </a:extLst>
          </p:cNvPr>
          <p:cNvSpPr>
            <a:spLocks noGrp="1"/>
          </p:cNvSpPr>
          <p:nvPr>
            <p:ph type="body" idx="1"/>
          </p:nvPr>
        </p:nvSpPr>
        <p:spPr>
          <a:xfrm>
            <a:off x="839788" y="1681163"/>
            <a:ext cx="5157787" cy="823912"/>
          </a:xfrm>
        </p:spPr>
        <p:txBody>
          <a:bodyPr/>
          <a:lstStyle/>
          <a:p>
            <a:r>
              <a:rPr lang="da-DK" b="0"/>
              <a:t>FØR</a:t>
            </a:r>
          </a:p>
        </p:txBody>
      </p:sp>
      <p:sp>
        <p:nvSpPr>
          <p:cNvPr id="3" name="Pladsholder til indhold 2">
            <a:extLst>
              <a:ext uri="{FF2B5EF4-FFF2-40B4-BE49-F238E27FC236}">
                <a16:creationId xmlns:a16="http://schemas.microsoft.com/office/drawing/2014/main" id="{C23F97BF-4B13-47E2-A605-28ACD30A0BE2}"/>
              </a:ext>
            </a:extLst>
          </p:cNvPr>
          <p:cNvSpPr>
            <a:spLocks noGrp="1"/>
          </p:cNvSpPr>
          <p:nvPr>
            <p:ph sz="half" idx="2"/>
          </p:nvPr>
        </p:nvSpPr>
        <p:spPr>
          <a:xfrm>
            <a:off x="839788" y="2634343"/>
            <a:ext cx="3547156" cy="3757018"/>
          </a:xfrm>
        </p:spPr>
        <p:txBody>
          <a:bodyPr anchor="t">
            <a:normAutofit/>
          </a:bodyPr>
          <a:lstStyle/>
          <a:p>
            <a:r>
              <a:rPr lang="da-DK" sz="1800" b="1"/>
              <a:t>Fjernvarmen i konkurrence med naturgas, diskussion om beregningsforudsætninger</a:t>
            </a:r>
          </a:p>
          <a:p>
            <a:endParaRPr lang="da-DK" sz="1800" b="1"/>
          </a:p>
          <a:p>
            <a:endParaRPr lang="da-DK" sz="1800" b="1"/>
          </a:p>
          <a:p>
            <a:r>
              <a:rPr lang="da-DK" sz="1800" b="1"/>
              <a:t>Lave gaspriser </a:t>
            </a:r>
          </a:p>
          <a:p>
            <a:r>
              <a:rPr lang="da-DK" sz="1800" b="1"/>
              <a:t>Mulighed for tilslutningspligt</a:t>
            </a:r>
          </a:p>
          <a:p>
            <a:endParaRPr lang="da-DK" sz="1800" b="1"/>
          </a:p>
          <a:p>
            <a:endParaRPr lang="da-DK" sz="1800" b="1"/>
          </a:p>
          <a:p>
            <a:r>
              <a:rPr lang="da-DK" sz="1800" b="1"/>
              <a:t>Klima og CO</a:t>
            </a:r>
            <a:r>
              <a:rPr lang="da-DK" sz="1800" b="1" baseline="-25000"/>
              <a:t>2</a:t>
            </a:r>
          </a:p>
        </p:txBody>
      </p:sp>
      <p:sp>
        <p:nvSpPr>
          <p:cNvPr id="11" name="Pladsholder til tekst 10">
            <a:extLst>
              <a:ext uri="{FF2B5EF4-FFF2-40B4-BE49-F238E27FC236}">
                <a16:creationId xmlns:a16="http://schemas.microsoft.com/office/drawing/2014/main" id="{2083C656-48BE-4809-9A3D-00177132782E}"/>
              </a:ext>
            </a:extLst>
          </p:cNvPr>
          <p:cNvSpPr>
            <a:spLocks noGrp="1"/>
          </p:cNvSpPr>
          <p:nvPr>
            <p:ph type="body" sz="quarter" idx="3"/>
          </p:nvPr>
        </p:nvSpPr>
        <p:spPr>
          <a:xfrm>
            <a:off x="6172200" y="1681163"/>
            <a:ext cx="5183188" cy="823912"/>
          </a:xfrm>
        </p:spPr>
        <p:txBody>
          <a:bodyPr/>
          <a:lstStyle/>
          <a:p>
            <a:pPr algn="r"/>
            <a:r>
              <a:rPr lang="da-DK" b="0"/>
              <a:t>NU</a:t>
            </a:r>
          </a:p>
        </p:txBody>
      </p:sp>
      <p:sp>
        <p:nvSpPr>
          <p:cNvPr id="12" name="Pladsholder til indhold 11">
            <a:extLst>
              <a:ext uri="{FF2B5EF4-FFF2-40B4-BE49-F238E27FC236}">
                <a16:creationId xmlns:a16="http://schemas.microsoft.com/office/drawing/2014/main" id="{86D75071-4D78-4C50-96F6-B6597E97DA15}"/>
              </a:ext>
            </a:extLst>
          </p:cNvPr>
          <p:cNvSpPr>
            <a:spLocks noGrp="1"/>
          </p:cNvSpPr>
          <p:nvPr>
            <p:ph sz="quarter" idx="4"/>
          </p:nvPr>
        </p:nvSpPr>
        <p:spPr>
          <a:xfrm>
            <a:off x="8209415" y="2634029"/>
            <a:ext cx="3547156" cy="4093342"/>
          </a:xfrm>
        </p:spPr>
        <p:txBody>
          <a:bodyPr>
            <a:normAutofit/>
          </a:bodyPr>
          <a:lstStyle/>
          <a:p>
            <a:r>
              <a:rPr lang="da-DK" sz="1800" b="1"/>
              <a:t>Sammenligning med individuelle varmepumper (</a:t>
            </a:r>
            <a:r>
              <a:rPr lang="da-DK" sz="1800" b="1" err="1"/>
              <a:t>vp</a:t>
            </a:r>
            <a:r>
              <a:rPr lang="da-DK" sz="1800" b="1"/>
              <a:t>)</a:t>
            </a:r>
          </a:p>
          <a:p>
            <a:r>
              <a:rPr lang="da-DK" sz="1800" b="1"/>
              <a:t>Tilskud til både </a:t>
            </a:r>
            <a:r>
              <a:rPr lang="da-DK" sz="1800" b="1" err="1"/>
              <a:t>vp</a:t>
            </a:r>
            <a:r>
              <a:rPr lang="da-DK" sz="1800" b="1"/>
              <a:t> og fjernvarme</a:t>
            </a:r>
          </a:p>
          <a:p>
            <a:endParaRPr lang="da-DK" sz="1800" b="1"/>
          </a:p>
          <a:p>
            <a:r>
              <a:rPr lang="da-DK" sz="1800" b="1"/>
              <a:t>Høje gaspriser</a:t>
            </a:r>
          </a:p>
          <a:p>
            <a:r>
              <a:rPr lang="da-DK" sz="1800" b="1"/>
              <a:t>Ingen forbrugerbinder</a:t>
            </a:r>
          </a:p>
          <a:p>
            <a:endParaRPr lang="da-DK" sz="1800" b="1"/>
          </a:p>
          <a:p>
            <a:endParaRPr lang="da-DK" sz="1800" b="1"/>
          </a:p>
          <a:p>
            <a:r>
              <a:rPr lang="da-DK" sz="1800" b="1"/>
              <a:t>Forsyningssikkerhed og pris</a:t>
            </a:r>
          </a:p>
        </p:txBody>
      </p:sp>
      <p:sp>
        <p:nvSpPr>
          <p:cNvPr id="2" name="Titel 1">
            <a:extLst>
              <a:ext uri="{FF2B5EF4-FFF2-40B4-BE49-F238E27FC236}">
                <a16:creationId xmlns:a16="http://schemas.microsoft.com/office/drawing/2014/main" id="{9974332F-09D2-4599-824E-47867A07544B}"/>
              </a:ext>
            </a:extLst>
          </p:cNvPr>
          <p:cNvSpPr>
            <a:spLocks noGrp="1"/>
          </p:cNvSpPr>
          <p:nvPr>
            <p:ph type="title"/>
          </p:nvPr>
        </p:nvSpPr>
        <p:spPr>
          <a:xfrm>
            <a:off x="355878" y="230189"/>
            <a:ext cx="11561801" cy="1186630"/>
          </a:xfrm>
          <a:noFill/>
        </p:spPr>
        <p:txBody>
          <a:bodyPr>
            <a:normAutofit/>
          </a:bodyPr>
          <a:lstStyle/>
          <a:p>
            <a:r>
              <a:rPr lang="da-DK"/>
              <a:t>Skifte i rammer for fjernvarmeudvidelser</a:t>
            </a:r>
            <a:endParaRPr lang="da-DK" sz="2400"/>
          </a:p>
        </p:txBody>
      </p:sp>
      <p:sp>
        <p:nvSpPr>
          <p:cNvPr id="8" name="Eksplosion: 14 pkt. 7">
            <a:extLst>
              <a:ext uri="{FF2B5EF4-FFF2-40B4-BE49-F238E27FC236}">
                <a16:creationId xmlns:a16="http://schemas.microsoft.com/office/drawing/2014/main" id="{CB077248-E31B-25F5-A387-AD952CA0864F}"/>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1726621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40CD2-2382-AB96-3605-17949F19F99D}"/>
              </a:ext>
            </a:extLst>
          </p:cNvPr>
          <p:cNvSpPr>
            <a:spLocks noGrp="1"/>
          </p:cNvSpPr>
          <p:nvPr>
            <p:ph type="title"/>
          </p:nvPr>
        </p:nvSpPr>
        <p:spPr>
          <a:xfrm>
            <a:off x="4800600" y="365125"/>
            <a:ext cx="6553199" cy="1133737"/>
          </a:xfrm>
          <a:noFill/>
        </p:spPr>
        <p:txBody>
          <a:bodyPr/>
          <a:lstStyle/>
          <a:p>
            <a:r>
              <a:rPr lang="da-DK"/>
              <a:t>Høje ambitioner og kort tid</a:t>
            </a:r>
            <a:br>
              <a:rPr lang="da-DK"/>
            </a:br>
            <a:r>
              <a:rPr lang="da-DK"/>
              <a:t>Vild acceleration!</a:t>
            </a:r>
            <a:br>
              <a:rPr lang="da-DK"/>
            </a:br>
            <a:r>
              <a:rPr lang="da-DK" sz="2800" i="1"/>
              <a:t>Det kan kun gå for langsomt</a:t>
            </a:r>
            <a:endParaRPr lang="da-DK" i="1"/>
          </a:p>
        </p:txBody>
      </p:sp>
      <p:sp>
        <p:nvSpPr>
          <p:cNvPr id="3" name="Pladsholder til indhold 2">
            <a:extLst>
              <a:ext uri="{FF2B5EF4-FFF2-40B4-BE49-F238E27FC236}">
                <a16:creationId xmlns:a16="http://schemas.microsoft.com/office/drawing/2014/main" id="{E6C9EE30-CC4E-6B53-180C-C48B01D69214}"/>
              </a:ext>
            </a:extLst>
          </p:cNvPr>
          <p:cNvSpPr>
            <a:spLocks noGrp="1"/>
          </p:cNvSpPr>
          <p:nvPr>
            <p:ph idx="1"/>
          </p:nvPr>
        </p:nvSpPr>
        <p:spPr>
          <a:xfrm>
            <a:off x="4800600" y="2099217"/>
            <a:ext cx="6995160" cy="3873579"/>
          </a:xfrm>
        </p:spPr>
        <p:txBody>
          <a:bodyPr/>
          <a:lstStyle/>
          <a:p>
            <a:pPr marL="285750" indent="-285750">
              <a:buFont typeface="Arial" panose="020B0604020202020204" pitchFamily="34" charset="0"/>
              <a:buChar char="•"/>
            </a:pPr>
            <a:r>
              <a:rPr lang="da-DK" sz="2000"/>
              <a:t>Kommunerne udarbejder </a:t>
            </a:r>
            <a:r>
              <a:rPr lang="da-DK" sz="2000" b="1"/>
              <a:t>i 2022 planer</a:t>
            </a:r>
            <a:r>
              <a:rPr lang="da-DK" sz="2000"/>
              <a:t> for grøn varme i de områder, der i dag er gasforsynede</a:t>
            </a:r>
          </a:p>
          <a:p>
            <a:pPr marL="285750" indent="-285750">
              <a:buFont typeface="Arial" panose="020B0604020202020204" pitchFamily="34" charset="0"/>
              <a:buChar char="•"/>
            </a:pPr>
            <a:r>
              <a:rPr lang="da-DK" sz="2000"/>
              <a:t>Alle husejere med gas- eller oliefyr får </a:t>
            </a:r>
            <a:r>
              <a:rPr lang="da-DK" sz="2000" b="1"/>
              <a:t>i 2022 et brev med</a:t>
            </a:r>
            <a:r>
              <a:rPr lang="da-DK" sz="2000"/>
              <a:t> </a:t>
            </a:r>
            <a:r>
              <a:rPr lang="da-DK" sz="2000" b="1"/>
              <a:t>klar besked</a:t>
            </a:r>
            <a:r>
              <a:rPr lang="da-DK" sz="2000"/>
              <a:t> om de kan få fjernvarme eller skal overveje andre alternativer (varmepumpe)</a:t>
            </a:r>
          </a:p>
          <a:p>
            <a:pPr marL="285750" indent="-285750">
              <a:buFont typeface="Arial" panose="020B0604020202020204" pitchFamily="34" charset="0"/>
              <a:buChar char="•"/>
            </a:pPr>
            <a:r>
              <a:rPr lang="da-DK" sz="2000"/>
              <a:t>Projektforslag for fjernvarme skal </a:t>
            </a:r>
            <a:r>
              <a:rPr lang="da-DK" sz="2000" b="1"/>
              <a:t>godkendes i 2023</a:t>
            </a:r>
            <a:endParaRPr lang="da-DK" sz="2000"/>
          </a:p>
          <a:p>
            <a:pPr marL="285750" indent="-285750">
              <a:buFont typeface="Arial" panose="020B0604020202020204" pitchFamily="34" charset="0"/>
              <a:buChar char="•"/>
            </a:pPr>
            <a:r>
              <a:rPr lang="da-DK" sz="2000"/>
              <a:t>Ambitionen er, at fjernvarmeforsyningen er </a:t>
            </a:r>
            <a:r>
              <a:rPr lang="da-DK" sz="2000" b="1"/>
              <a:t>udrullet inden udgangen af 2028</a:t>
            </a:r>
            <a:r>
              <a:rPr lang="da-DK" sz="2000"/>
              <a:t>, hvor dette er samfundsøkonomisk bæredygtigt.</a:t>
            </a:r>
          </a:p>
          <a:p>
            <a:pPr marL="285750" indent="-285750">
              <a:buFont typeface="Arial" panose="020B0604020202020204" pitchFamily="34" charset="0"/>
              <a:buChar char="•"/>
            </a:pPr>
            <a:endParaRPr lang="da-DK" sz="2000"/>
          </a:p>
          <a:p>
            <a:pPr marL="0" indent="0">
              <a:buNone/>
            </a:pPr>
            <a:r>
              <a:rPr lang="da-DK" sz="2000" b="1">
                <a:solidFill>
                  <a:schemeClr val="tx2"/>
                </a:solidFill>
              </a:rPr>
              <a:t>Men… ressourcer og rammer mangler, hvis det skal gå så stærkt</a:t>
            </a:r>
          </a:p>
        </p:txBody>
      </p:sp>
      <p:sp>
        <p:nvSpPr>
          <p:cNvPr id="5" name="Pladsholder til tekst 4">
            <a:extLst>
              <a:ext uri="{FF2B5EF4-FFF2-40B4-BE49-F238E27FC236}">
                <a16:creationId xmlns:a16="http://schemas.microsoft.com/office/drawing/2014/main" id="{07AB6597-9E38-437D-00DE-0539795FFA3C}"/>
              </a:ext>
            </a:extLst>
          </p:cNvPr>
          <p:cNvSpPr>
            <a:spLocks noGrp="1"/>
          </p:cNvSpPr>
          <p:nvPr>
            <p:ph type="body" sz="quarter" idx="17"/>
          </p:nvPr>
        </p:nvSpPr>
        <p:spPr/>
        <p:txBody>
          <a:bodyPr/>
          <a:lstStyle/>
          <a:p>
            <a:endParaRPr lang="da-DK"/>
          </a:p>
        </p:txBody>
      </p:sp>
      <p:pic>
        <p:nvPicPr>
          <p:cNvPr id="14" name="Billede 13">
            <a:extLst>
              <a:ext uri="{FF2B5EF4-FFF2-40B4-BE49-F238E27FC236}">
                <a16:creationId xmlns:a16="http://schemas.microsoft.com/office/drawing/2014/main" id="{91DE00DA-F51B-4706-A956-B975BB7760DF}"/>
              </a:ext>
            </a:extLst>
          </p:cNvPr>
          <p:cNvPicPr>
            <a:picLocks noChangeAspect="1"/>
          </p:cNvPicPr>
          <p:nvPr/>
        </p:nvPicPr>
        <p:blipFill rotWithShape="1">
          <a:blip r:embed="rId2"/>
          <a:srcRect b="3018"/>
          <a:stretch/>
        </p:blipFill>
        <p:spPr>
          <a:xfrm flipH="1">
            <a:off x="1094494" y="3540536"/>
            <a:ext cx="3205406" cy="1803040"/>
          </a:xfrm>
          <a:prstGeom prst="rect">
            <a:avLst/>
          </a:prstGeom>
        </p:spPr>
      </p:pic>
      <p:pic>
        <p:nvPicPr>
          <p:cNvPr id="15" name="Billede 14">
            <a:extLst>
              <a:ext uri="{FF2B5EF4-FFF2-40B4-BE49-F238E27FC236}">
                <a16:creationId xmlns:a16="http://schemas.microsoft.com/office/drawing/2014/main" id="{6904FA6A-F5D3-2166-4965-DDE74AF78807}"/>
              </a:ext>
            </a:extLst>
          </p:cNvPr>
          <p:cNvPicPr>
            <a:picLocks noChangeAspect="1"/>
          </p:cNvPicPr>
          <p:nvPr/>
        </p:nvPicPr>
        <p:blipFill>
          <a:blip r:embed="rId3"/>
          <a:stretch>
            <a:fillRect/>
          </a:stretch>
        </p:blipFill>
        <p:spPr>
          <a:xfrm>
            <a:off x="252895" y="1911120"/>
            <a:ext cx="3205405" cy="1803040"/>
          </a:xfrm>
          <a:prstGeom prst="rect">
            <a:avLst/>
          </a:prstGeom>
        </p:spPr>
      </p:pic>
    </p:spTree>
    <p:extLst>
      <p:ext uri="{BB962C8B-B14F-4D97-AF65-F5344CB8AC3E}">
        <p14:creationId xmlns:p14="http://schemas.microsoft.com/office/powerpoint/2010/main" val="168939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3AE7B-9FB3-958B-0321-E813D0F9A12C}"/>
              </a:ext>
            </a:extLst>
          </p:cNvPr>
          <p:cNvSpPr>
            <a:spLocks noGrp="1"/>
          </p:cNvSpPr>
          <p:nvPr>
            <p:ph type="title"/>
          </p:nvPr>
        </p:nvSpPr>
        <p:spPr/>
        <p:txBody>
          <a:bodyPr/>
          <a:lstStyle/>
          <a:p>
            <a:r>
              <a:rPr lang="da-DK"/>
              <a:t>Dansk Fjernvarmes perspektiv </a:t>
            </a:r>
            <a:br>
              <a:rPr lang="da-DK"/>
            </a:br>
            <a:r>
              <a:rPr lang="da-DK"/>
              <a:t>på fjernvarme i landsbyer</a:t>
            </a:r>
          </a:p>
        </p:txBody>
      </p:sp>
      <p:sp>
        <p:nvSpPr>
          <p:cNvPr id="3" name="Pladsholder til indhold 2">
            <a:extLst>
              <a:ext uri="{FF2B5EF4-FFF2-40B4-BE49-F238E27FC236}">
                <a16:creationId xmlns:a16="http://schemas.microsoft.com/office/drawing/2014/main" id="{DE3C35CE-96E7-BA84-B0F2-E3BECE5EC161}"/>
              </a:ext>
            </a:extLst>
          </p:cNvPr>
          <p:cNvSpPr>
            <a:spLocks noGrp="1"/>
          </p:cNvSpPr>
          <p:nvPr>
            <p:ph idx="1"/>
          </p:nvPr>
        </p:nvSpPr>
        <p:spPr>
          <a:xfrm>
            <a:off x="838200" y="1825625"/>
            <a:ext cx="6795977" cy="4136964"/>
          </a:xfrm>
        </p:spPr>
        <p:txBody>
          <a:bodyPr vert="horz" lIns="91440" tIns="45720" rIns="91440" bIns="45720" rtlCol="0" anchor="t">
            <a:noAutofit/>
          </a:bodyPr>
          <a:lstStyle/>
          <a:p>
            <a:pPr lvl="0"/>
            <a:r>
              <a:rPr lang="da-DK" sz="2200">
                <a:effectLst/>
                <a:latin typeface="Calibri" panose="020F0502020204030204" pitchFamily="34" charset="0"/>
                <a:ea typeface="Times New Roman" panose="02020603050405020304" pitchFamily="18" charset="0"/>
              </a:rPr>
              <a:t>Stort potentiale. </a:t>
            </a:r>
            <a:r>
              <a:rPr lang="da-DK" sz="2200">
                <a:latin typeface="Calibri" panose="020F0502020204030204" pitchFamily="34" charset="0"/>
                <a:ea typeface="Times New Roman" panose="02020603050405020304" pitchFamily="18" charset="0"/>
              </a:rPr>
              <a:t>Stor efterspørgsel.</a:t>
            </a:r>
          </a:p>
          <a:p>
            <a:pPr lvl="0"/>
            <a:r>
              <a:rPr lang="da-DK" sz="2200">
                <a:latin typeface="Calibri" panose="020F0502020204030204" pitchFamily="34" charset="0"/>
                <a:ea typeface="Times New Roman" panose="02020603050405020304" pitchFamily="18" charset="0"/>
              </a:rPr>
              <a:t>Dansk Fjernvarme vil gerne hjælpe, hvor vi kan (vejledning, ikke rådgivning)</a:t>
            </a:r>
          </a:p>
          <a:p>
            <a:pPr marL="800100" lvl="1" indent="-342900">
              <a:buFont typeface="Arial" panose="020B0604020202020204" pitchFamily="34" charset="0"/>
              <a:buChar char="•"/>
            </a:pPr>
            <a:r>
              <a:rPr lang="da-DK" sz="2200">
                <a:effectLst/>
                <a:latin typeface="Calibri" panose="020F0502020204030204" pitchFamily="34" charset="0"/>
                <a:ea typeface="Times New Roman" panose="02020603050405020304" pitchFamily="18" charset="0"/>
              </a:rPr>
              <a:t>Nye selskaberne skal oprettes og drives bæredygtigt (økonomisk og miljømæssigt)</a:t>
            </a:r>
          </a:p>
          <a:p>
            <a:pPr marL="800100" lvl="1" indent="-342900">
              <a:buFont typeface="Arial" panose="020B0604020202020204" pitchFamily="34" charset="0"/>
              <a:buChar char="•"/>
            </a:pPr>
            <a:r>
              <a:rPr lang="da-DK" sz="2200">
                <a:latin typeface="Calibri" panose="020F0502020204030204" pitchFamily="34" charset="0"/>
                <a:ea typeface="Times New Roman" panose="02020603050405020304" pitchFamily="18" charset="0"/>
              </a:rPr>
              <a:t>Kun fjernvarme, hvor det giver mening</a:t>
            </a:r>
            <a:r>
              <a:rPr lang="da-DK" sz="2200">
                <a:effectLst/>
                <a:latin typeface="Calibri" panose="020F0502020204030204" pitchFamily="34" charset="0"/>
                <a:ea typeface="Times New Roman" panose="02020603050405020304" pitchFamily="18" charset="0"/>
              </a:rPr>
              <a:t> </a:t>
            </a:r>
          </a:p>
          <a:p>
            <a:pPr lvl="0"/>
            <a:endParaRPr lang="da-DK" sz="2200">
              <a:effectLst/>
              <a:latin typeface="Calibri" panose="020F0502020204030204" pitchFamily="34" charset="0"/>
              <a:ea typeface="Times New Roman" panose="02020603050405020304" pitchFamily="18" charset="0"/>
            </a:endParaRPr>
          </a:p>
          <a:p>
            <a:pPr lvl="0"/>
            <a:r>
              <a:rPr lang="da-DK" sz="2200">
                <a:effectLst/>
                <a:latin typeface="Calibri" panose="020F0502020204030204" pitchFamily="34" charset="0"/>
                <a:ea typeface="Times New Roman" panose="02020603050405020304" pitchFamily="18" charset="0"/>
              </a:rPr>
              <a:t>De eksisterende selskaber opfordres til at blive involveret – de har erfaringen og kan muligvis på sigt indgå driftsfællesskaber</a:t>
            </a:r>
          </a:p>
          <a:p>
            <a:pPr lvl="0"/>
            <a:r>
              <a:rPr lang="da-DK" sz="2200">
                <a:latin typeface="Calibri"/>
                <a:ea typeface="Times New Roman" panose="02020603050405020304" pitchFamily="18" charset="0"/>
                <a:cs typeface="Calibri"/>
              </a:rPr>
              <a:t>Nye </a:t>
            </a:r>
            <a:r>
              <a:rPr lang="da-DK" sz="2200" err="1">
                <a:latin typeface="Calibri"/>
                <a:ea typeface="Times New Roman" panose="02020603050405020304" pitchFamily="18" charset="0"/>
                <a:cs typeface="Calibri"/>
              </a:rPr>
              <a:t>amba’er</a:t>
            </a:r>
            <a:r>
              <a:rPr lang="da-DK" sz="2200">
                <a:latin typeface="Calibri"/>
                <a:ea typeface="Times New Roman" panose="02020603050405020304" pitchFamily="18" charset="0"/>
                <a:cs typeface="Calibri"/>
              </a:rPr>
              <a:t> skal have støtte. Især i den spæde opstart.</a:t>
            </a:r>
          </a:p>
        </p:txBody>
      </p:sp>
      <p:sp>
        <p:nvSpPr>
          <p:cNvPr id="4" name="Pladsholder til tekst 3">
            <a:extLst>
              <a:ext uri="{FF2B5EF4-FFF2-40B4-BE49-F238E27FC236}">
                <a16:creationId xmlns:a16="http://schemas.microsoft.com/office/drawing/2014/main" id="{E7014677-AE9D-A593-91E8-55C8E07AD8DD}"/>
              </a:ext>
            </a:extLst>
          </p:cNvPr>
          <p:cNvSpPr>
            <a:spLocks noGrp="1"/>
          </p:cNvSpPr>
          <p:nvPr>
            <p:ph type="body" sz="quarter" idx="17"/>
          </p:nvPr>
        </p:nvSpPr>
        <p:spPr/>
        <p:txBody>
          <a:bodyPr/>
          <a:lstStyle/>
          <a:p>
            <a:endParaRPr lang="da-DK"/>
          </a:p>
        </p:txBody>
      </p:sp>
      <p:pic>
        <p:nvPicPr>
          <p:cNvPr id="5" name="Billede 4">
            <a:extLst>
              <a:ext uri="{FF2B5EF4-FFF2-40B4-BE49-F238E27FC236}">
                <a16:creationId xmlns:a16="http://schemas.microsoft.com/office/drawing/2014/main" id="{58781967-661D-A532-2A15-1003F0AFB4BD}"/>
              </a:ext>
            </a:extLst>
          </p:cNvPr>
          <p:cNvPicPr>
            <a:picLocks noChangeAspect="1"/>
          </p:cNvPicPr>
          <p:nvPr/>
        </p:nvPicPr>
        <p:blipFill>
          <a:blip r:embed="rId2"/>
          <a:stretch>
            <a:fillRect/>
          </a:stretch>
        </p:blipFill>
        <p:spPr>
          <a:xfrm>
            <a:off x="9564444" y="1192907"/>
            <a:ext cx="1470710" cy="711359"/>
          </a:xfrm>
          <a:prstGeom prst="rect">
            <a:avLst/>
          </a:prstGeom>
        </p:spPr>
      </p:pic>
      <p:sp>
        <p:nvSpPr>
          <p:cNvPr id="35" name="Tekstfelt 34">
            <a:extLst>
              <a:ext uri="{FF2B5EF4-FFF2-40B4-BE49-F238E27FC236}">
                <a16:creationId xmlns:a16="http://schemas.microsoft.com/office/drawing/2014/main" id="{26C51268-0D7A-086C-F8FA-E82579DDE368}"/>
              </a:ext>
            </a:extLst>
          </p:cNvPr>
          <p:cNvSpPr txBox="1"/>
          <p:nvPr/>
        </p:nvSpPr>
        <p:spPr>
          <a:xfrm>
            <a:off x="9021647" y="2185947"/>
            <a:ext cx="2964786" cy="3416320"/>
          </a:xfrm>
          <a:prstGeom prst="rect">
            <a:avLst/>
          </a:prstGeom>
          <a:noFill/>
        </p:spPr>
        <p:txBody>
          <a:bodyPr wrap="none" rtlCol="0">
            <a:spAutoFit/>
          </a:bodyPr>
          <a:lstStyle/>
          <a:p>
            <a:r>
              <a:rPr lang="da-DK" sz="2400" b="1">
                <a:solidFill>
                  <a:schemeClr val="accent4"/>
                </a:solidFill>
              </a:rPr>
              <a:t>Eksisterende selskaber</a:t>
            </a:r>
          </a:p>
          <a:p>
            <a:pPr marL="285750" indent="-285750">
              <a:buFontTx/>
              <a:buChar char="-"/>
            </a:pPr>
            <a:r>
              <a:rPr lang="da-DK" sz="2400" b="1">
                <a:solidFill>
                  <a:schemeClr val="accent4"/>
                </a:solidFill>
              </a:rPr>
              <a:t>Satellitter</a:t>
            </a:r>
          </a:p>
          <a:p>
            <a:pPr marL="285750" indent="-285750">
              <a:buFontTx/>
              <a:buChar char="-"/>
            </a:pPr>
            <a:r>
              <a:rPr lang="da-DK" sz="2400" b="1">
                <a:solidFill>
                  <a:schemeClr val="accent4"/>
                </a:solidFill>
              </a:rPr>
              <a:t>Ø’er</a:t>
            </a:r>
          </a:p>
          <a:p>
            <a:pPr marL="285750" indent="-285750">
              <a:buFontTx/>
              <a:buChar char="-"/>
            </a:pPr>
            <a:endParaRPr lang="da-DK" sz="2400" b="1">
              <a:solidFill>
                <a:schemeClr val="accent4"/>
              </a:solidFill>
            </a:endParaRPr>
          </a:p>
          <a:p>
            <a:r>
              <a:rPr lang="da-DK" sz="2400" b="1">
                <a:solidFill>
                  <a:schemeClr val="accent4"/>
                </a:solidFill>
              </a:rPr>
              <a:t>Driftsfælleskaber</a:t>
            </a:r>
          </a:p>
          <a:p>
            <a:endParaRPr lang="da-DK" sz="2400" b="1">
              <a:solidFill>
                <a:schemeClr val="accent4"/>
              </a:solidFill>
            </a:endParaRPr>
          </a:p>
          <a:p>
            <a:r>
              <a:rPr lang="da-DK" sz="2400" b="1">
                <a:solidFill>
                  <a:schemeClr val="accent4"/>
                </a:solidFill>
              </a:rPr>
              <a:t>Klyngeselskaber</a:t>
            </a:r>
          </a:p>
          <a:p>
            <a:endParaRPr lang="da-DK" sz="2400" b="1">
              <a:solidFill>
                <a:schemeClr val="accent4"/>
              </a:solidFill>
            </a:endParaRPr>
          </a:p>
          <a:p>
            <a:r>
              <a:rPr lang="da-DK" sz="2400" b="1">
                <a:solidFill>
                  <a:schemeClr val="accent4"/>
                </a:solidFill>
              </a:rPr>
              <a:t>Nye små selskaber</a:t>
            </a:r>
          </a:p>
        </p:txBody>
      </p:sp>
    </p:spTree>
    <p:extLst>
      <p:ext uri="{BB962C8B-B14F-4D97-AF65-F5344CB8AC3E}">
        <p14:creationId xmlns:p14="http://schemas.microsoft.com/office/powerpoint/2010/main" val="2545830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dsholder til indhold 4">
            <a:extLst>
              <a:ext uri="{FF2B5EF4-FFF2-40B4-BE49-F238E27FC236}">
                <a16:creationId xmlns:a16="http://schemas.microsoft.com/office/drawing/2014/main" id="{688E2DE9-1C0C-2CD1-6EC4-D90FF8980E31}"/>
              </a:ext>
            </a:extLst>
          </p:cNvPr>
          <p:cNvGraphicFramePr>
            <a:graphicFrameLocks noGrp="1"/>
          </p:cNvGraphicFramePr>
          <p:nvPr>
            <p:ph sz="half" idx="1"/>
          </p:nvPr>
        </p:nvGraphicFramePr>
        <p:xfrm>
          <a:off x="1275691" y="1825625"/>
          <a:ext cx="5181600" cy="4137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dsholder til indhold 7">
            <a:extLst>
              <a:ext uri="{FF2B5EF4-FFF2-40B4-BE49-F238E27FC236}">
                <a16:creationId xmlns:a16="http://schemas.microsoft.com/office/drawing/2014/main" id="{BD41F4E2-82F6-96D0-9309-B1FCBC42C95E}"/>
              </a:ext>
            </a:extLst>
          </p:cNvPr>
          <p:cNvSpPr>
            <a:spLocks noGrp="1"/>
          </p:cNvSpPr>
          <p:nvPr>
            <p:ph sz="half" idx="2"/>
          </p:nvPr>
        </p:nvSpPr>
        <p:spPr>
          <a:xfrm>
            <a:off x="6662056" y="1825625"/>
            <a:ext cx="4691743" cy="4136964"/>
          </a:xfrm>
        </p:spPr>
        <p:txBody>
          <a:bodyPr/>
          <a:lstStyle/>
          <a:p>
            <a:r>
              <a:rPr lang="da-DK"/>
              <a:t>Vigtige forudsætninger er: 1) varmedensitet, 2) høj tilslutning</a:t>
            </a:r>
          </a:p>
          <a:p>
            <a:r>
              <a:rPr lang="da-DK"/>
              <a:t>Kommunen er en vigtig samarbejdspartner i forhold til bl.a. til arealer, planlægning, borgerinddragelse, finansiering m.m.</a:t>
            </a:r>
          </a:p>
          <a:p>
            <a:r>
              <a:rPr lang="da-DK"/>
              <a:t>God rådgivning hele vejen rundt også økonomisk og juridisk. Fjernvarme er ”hvile-i-sig-selv” (dvs. det er kunderne der betaler) Robusthed og risikoafdækning</a:t>
            </a:r>
          </a:p>
          <a:p>
            <a:r>
              <a:rPr lang="da-DK"/>
              <a:t>Ofte etableres selskabet som </a:t>
            </a:r>
            <a:r>
              <a:rPr lang="da-DK" err="1"/>
              <a:t>amba</a:t>
            </a:r>
            <a:r>
              <a:rPr lang="da-DK"/>
              <a:t> (forbrugerejet). Fjernvarme er demokratisk ejet i fællesskab</a:t>
            </a:r>
          </a:p>
          <a:p>
            <a:r>
              <a:rPr lang="da-DK"/>
              <a:t>Projektbekendtgørelse og varmeforsyningslov er vigtige at kende. Projektforslaget er nøglen.</a:t>
            </a:r>
          </a:p>
          <a:p>
            <a:r>
              <a:rPr lang="da-DK"/>
              <a:t>Fornuftig projektstyring nødvendig</a:t>
            </a:r>
          </a:p>
          <a:p>
            <a:endParaRPr lang="da-DK"/>
          </a:p>
        </p:txBody>
      </p:sp>
      <p:sp>
        <p:nvSpPr>
          <p:cNvPr id="7" name="Titel 6">
            <a:extLst>
              <a:ext uri="{FF2B5EF4-FFF2-40B4-BE49-F238E27FC236}">
                <a16:creationId xmlns:a16="http://schemas.microsoft.com/office/drawing/2014/main" id="{CFE490CC-62E4-A6D0-5C20-B6BBB399DCF7}"/>
              </a:ext>
            </a:extLst>
          </p:cNvPr>
          <p:cNvSpPr>
            <a:spLocks noGrp="1"/>
          </p:cNvSpPr>
          <p:nvPr>
            <p:ph type="title"/>
          </p:nvPr>
        </p:nvSpPr>
        <p:spPr/>
        <p:txBody>
          <a:bodyPr/>
          <a:lstStyle/>
          <a:p>
            <a:r>
              <a:rPr lang="da-DK"/>
              <a:t>Tidsplan</a:t>
            </a:r>
          </a:p>
        </p:txBody>
      </p:sp>
      <p:sp>
        <p:nvSpPr>
          <p:cNvPr id="9" name="Pladsholder til tekst 8">
            <a:extLst>
              <a:ext uri="{FF2B5EF4-FFF2-40B4-BE49-F238E27FC236}">
                <a16:creationId xmlns:a16="http://schemas.microsoft.com/office/drawing/2014/main" id="{FFBFE76E-9436-D2D2-6AD3-041505616899}"/>
              </a:ext>
            </a:extLst>
          </p:cNvPr>
          <p:cNvSpPr>
            <a:spLocks noGrp="1"/>
          </p:cNvSpPr>
          <p:nvPr>
            <p:ph type="body" sz="quarter" idx="17"/>
          </p:nvPr>
        </p:nvSpPr>
        <p:spPr/>
        <p:txBody>
          <a:bodyPr/>
          <a:lstStyle/>
          <a:p>
            <a:endParaRPr lang="da-DK"/>
          </a:p>
        </p:txBody>
      </p:sp>
      <p:sp>
        <p:nvSpPr>
          <p:cNvPr id="10" name="Tekstfelt 9">
            <a:extLst>
              <a:ext uri="{FF2B5EF4-FFF2-40B4-BE49-F238E27FC236}">
                <a16:creationId xmlns:a16="http://schemas.microsoft.com/office/drawing/2014/main" id="{63488CAB-5A51-AA89-439A-47E3EC2403FC}"/>
              </a:ext>
            </a:extLst>
          </p:cNvPr>
          <p:cNvSpPr txBox="1"/>
          <p:nvPr/>
        </p:nvSpPr>
        <p:spPr>
          <a:xfrm>
            <a:off x="400709" y="2601686"/>
            <a:ext cx="5790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w="0"/>
                <a:solidFill>
                  <a:srgbClr val="7DB8AF"/>
                </a:solidFill>
                <a:effectLst/>
                <a:uLnTx/>
                <a:uFillTx/>
                <a:latin typeface="Calibri Light"/>
                <a:ea typeface="+mn-ea"/>
                <a:cs typeface="+mn-cs"/>
              </a:rPr>
              <a:t>½ år</a:t>
            </a:r>
          </a:p>
        </p:txBody>
      </p:sp>
      <p:sp>
        <p:nvSpPr>
          <p:cNvPr id="12" name="Venstre klammeparentes 11">
            <a:extLst>
              <a:ext uri="{FF2B5EF4-FFF2-40B4-BE49-F238E27FC236}">
                <a16:creationId xmlns:a16="http://schemas.microsoft.com/office/drawing/2014/main" id="{99A857A5-C060-433B-7EEC-FAF0F0AD0D0B}"/>
              </a:ext>
            </a:extLst>
          </p:cNvPr>
          <p:cNvSpPr/>
          <p:nvPr/>
        </p:nvSpPr>
        <p:spPr>
          <a:xfrm>
            <a:off x="979713" y="1825625"/>
            <a:ext cx="163285" cy="1940832"/>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4" name="Tekstfelt 13">
            <a:extLst>
              <a:ext uri="{FF2B5EF4-FFF2-40B4-BE49-F238E27FC236}">
                <a16:creationId xmlns:a16="http://schemas.microsoft.com/office/drawing/2014/main" id="{8EB29FD4-0354-F62D-2CCD-A47A921C97F0}"/>
              </a:ext>
            </a:extLst>
          </p:cNvPr>
          <p:cNvSpPr txBox="1"/>
          <p:nvPr/>
        </p:nvSpPr>
        <p:spPr>
          <a:xfrm>
            <a:off x="411595" y="4348151"/>
            <a:ext cx="5790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w="0"/>
                <a:solidFill>
                  <a:srgbClr val="7DB8AF"/>
                </a:solidFill>
                <a:effectLst/>
                <a:uLnTx/>
                <a:uFillTx/>
                <a:latin typeface="Calibri Light"/>
                <a:ea typeface="+mn-ea"/>
                <a:cs typeface="+mn-cs"/>
              </a:rPr>
              <a:t>½ år</a:t>
            </a:r>
          </a:p>
        </p:txBody>
      </p:sp>
      <p:sp>
        <p:nvSpPr>
          <p:cNvPr id="16" name="Venstre klammeparentes 15">
            <a:extLst>
              <a:ext uri="{FF2B5EF4-FFF2-40B4-BE49-F238E27FC236}">
                <a16:creationId xmlns:a16="http://schemas.microsoft.com/office/drawing/2014/main" id="{23E4F3A6-69C5-4589-77D8-D3D0C7385D79}"/>
              </a:ext>
            </a:extLst>
          </p:cNvPr>
          <p:cNvSpPr/>
          <p:nvPr/>
        </p:nvSpPr>
        <p:spPr>
          <a:xfrm>
            <a:off x="979714" y="3829605"/>
            <a:ext cx="152400" cy="1406424"/>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8" name="Tekstfelt 17">
            <a:extLst>
              <a:ext uri="{FF2B5EF4-FFF2-40B4-BE49-F238E27FC236}">
                <a16:creationId xmlns:a16="http://schemas.microsoft.com/office/drawing/2014/main" id="{921C0BBF-3380-A84C-C830-4319F73A0AF7}"/>
              </a:ext>
            </a:extLst>
          </p:cNvPr>
          <p:cNvSpPr txBox="1"/>
          <p:nvPr/>
        </p:nvSpPr>
        <p:spPr>
          <a:xfrm>
            <a:off x="400709" y="5448391"/>
            <a:ext cx="5790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w="0"/>
                <a:solidFill>
                  <a:srgbClr val="7DB8AF"/>
                </a:solidFill>
                <a:effectLst/>
                <a:uLnTx/>
                <a:uFillTx/>
                <a:latin typeface="Calibri Light"/>
                <a:ea typeface="+mn-ea"/>
                <a:cs typeface="+mn-cs"/>
              </a:rPr>
              <a:t>½ år</a:t>
            </a:r>
          </a:p>
        </p:txBody>
      </p:sp>
      <p:sp>
        <p:nvSpPr>
          <p:cNvPr id="20" name="Venstre klammeparentes 19">
            <a:extLst>
              <a:ext uri="{FF2B5EF4-FFF2-40B4-BE49-F238E27FC236}">
                <a16:creationId xmlns:a16="http://schemas.microsoft.com/office/drawing/2014/main" id="{FC00B302-E9AE-408E-A0C3-C4D0F8D1EA48}"/>
              </a:ext>
            </a:extLst>
          </p:cNvPr>
          <p:cNvSpPr/>
          <p:nvPr/>
        </p:nvSpPr>
        <p:spPr>
          <a:xfrm>
            <a:off x="968828" y="5299177"/>
            <a:ext cx="163286" cy="790411"/>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2" name="Tekstfelt 21">
            <a:extLst>
              <a:ext uri="{FF2B5EF4-FFF2-40B4-BE49-F238E27FC236}">
                <a16:creationId xmlns:a16="http://schemas.microsoft.com/office/drawing/2014/main" id="{425AE9E1-C7C1-566A-BE53-F4C81288E935}"/>
              </a:ext>
            </a:extLst>
          </p:cNvPr>
          <p:cNvSpPr txBox="1"/>
          <p:nvPr/>
        </p:nvSpPr>
        <p:spPr>
          <a:xfrm>
            <a:off x="199103" y="1621581"/>
            <a:ext cx="6370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w="0"/>
                <a:solidFill>
                  <a:srgbClr val="7DB8AF"/>
                </a:solidFill>
                <a:effectLst/>
                <a:uLnTx/>
                <a:uFillTx/>
                <a:latin typeface="Calibri Light"/>
                <a:ea typeface="+mn-ea"/>
                <a:cs typeface="+mn-cs"/>
              </a:rPr>
              <a:t>Cirka</a:t>
            </a:r>
          </a:p>
        </p:txBody>
      </p:sp>
      <p:sp>
        <p:nvSpPr>
          <p:cNvPr id="2" name="Tekstfelt 1">
            <a:extLst>
              <a:ext uri="{FF2B5EF4-FFF2-40B4-BE49-F238E27FC236}">
                <a16:creationId xmlns:a16="http://schemas.microsoft.com/office/drawing/2014/main" id="{1BBBCF65-99CE-4826-6BC6-EE2473E3BDDB}"/>
              </a:ext>
            </a:extLst>
          </p:cNvPr>
          <p:cNvSpPr txBox="1"/>
          <p:nvPr/>
        </p:nvSpPr>
        <p:spPr>
          <a:xfrm>
            <a:off x="4568184" y="513585"/>
            <a:ext cx="2032929" cy="5647700"/>
          </a:xfrm>
          <a:prstGeom prst="rect">
            <a:avLst/>
          </a:prstGeom>
          <a:noFill/>
        </p:spPr>
        <p:txBody>
          <a:bodyPr wrap="none" rtlCol="0">
            <a:spAutoFit/>
          </a:bodyPr>
          <a:lstStyle/>
          <a:p>
            <a:r>
              <a:rPr lang="da-DK" sz="3600" b="1">
                <a:solidFill>
                  <a:srgbClr val="FF0000"/>
                </a:solidFill>
                <a:latin typeface="+mj-lt"/>
                <a:ea typeface="+mj-ea"/>
                <a:cs typeface="+mj-cs"/>
              </a:rPr>
              <a:t>Økonomi</a:t>
            </a:r>
          </a:p>
          <a:p>
            <a:r>
              <a:rPr lang="da-DK" b="1">
                <a:solidFill>
                  <a:srgbClr val="FF0000"/>
                </a:solidFill>
              </a:rPr>
              <a:t>Et meget groft skøn.</a:t>
            </a:r>
          </a:p>
          <a:p>
            <a:endParaRPr lang="da-DK" b="1">
              <a:solidFill>
                <a:srgbClr val="FF0000"/>
              </a:solidFill>
            </a:endParaRPr>
          </a:p>
          <a:p>
            <a:endParaRPr lang="da-DK" b="1">
              <a:solidFill>
                <a:srgbClr val="FF0000"/>
              </a:solidFill>
            </a:endParaRPr>
          </a:p>
          <a:p>
            <a:endParaRPr lang="da-DK" b="1">
              <a:solidFill>
                <a:srgbClr val="FF0000"/>
              </a:solidFill>
            </a:endParaRPr>
          </a:p>
          <a:p>
            <a:endParaRPr lang="da-DK" b="1">
              <a:solidFill>
                <a:srgbClr val="FF0000"/>
              </a:solidFill>
            </a:endParaRPr>
          </a:p>
          <a:p>
            <a:endParaRPr lang="da-DK" b="1">
              <a:solidFill>
                <a:srgbClr val="FF0000"/>
              </a:solidFill>
            </a:endParaRPr>
          </a:p>
          <a:p>
            <a:endParaRPr lang="da-DK" b="1">
              <a:solidFill>
                <a:srgbClr val="FF0000"/>
              </a:solidFill>
            </a:endParaRPr>
          </a:p>
          <a:p>
            <a:endParaRPr lang="da-DK" sz="2800" b="1">
              <a:solidFill>
                <a:srgbClr val="FF0000"/>
              </a:solidFill>
            </a:endParaRPr>
          </a:p>
          <a:p>
            <a:endParaRPr lang="da-DK" b="1">
              <a:solidFill>
                <a:srgbClr val="FF0000"/>
              </a:solidFill>
            </a:endParaRPr>
          </a:p>
          <a:p>
            <a:r>
              <a:rPr lang="da-DK" b="1">
                <a:solidFill>
                  <a:srgbClr val="FF0000"/>
                </a:solidFill>
              </a:rPr>
              <a:t>100-250.000 DKK</a:t>
            </a:r>
          </a:p>
          <a:p>
            <a:endParaRPr lang="da-DK" b="1">
              <a:solidFill>
                <a:srgbClr val="FF0000"/>
              </a:solidFill>
            </a:endParaRPr>
          </a:p>
          <a:p>
            <a:endParaRPr lang="da-DK" b="1">
              <a:solidFill>
                <a:srgbClr val="FF0000"/>
              </a:solidFill>
            </a:endParaRPr>
          </a:p>
          <a:p>
            <a:endParaRPr lang="da-DK" sz="900" b="1">
              <a:solidFill>
                <a:srgbClr val="FF0000"/>
              </a:solidFill>
            </a:endParaRPr>
          </a:p>
          <a:p>
            <a:endParaRPr lang="da-DK" b="1">
              <a:solidFill>
                <a:srgbClr val="FF0000"/>
              </a:solidFill>
            </a:endParaRPr>
          </a:p>
          <a:p>
            <a:endParaRPr lang="da-DK" b="1">
              <a:solidFill>
                <a:srgbClr val="FF0000"/>
              </a:solidFill>
            </a:endParaRPr>
          </a:p>
          <a:p>
            <a:r>
              <a:rPr lang="da-DK" b="1">
                <a:solidFill>
                  <a:srgbClr val="FF0000"/>
                </a:solidFill>
              </a:rPr>
              <a:t>200-500.000 DKK</a:t>
            </a:r>
          </a:p>
          <a:p>
            <a:endParaRPr lang="da-DK"/>
          </a:p>
          <a:p>
            <a:endParaRPr lang="da-DK"/>
          </a:p>
        </p:txBody>
      </p:sp>
      <p:sp>
        <p:nvSpPr>
          <p:cNvPr id="3" name="Tekstfelt 2">
            <a:extLst>
              <a:ext uri="{FF2B5EF4-FFF2-40B4-BE49-F238E27FC236}">
                <a16:creationId xmlns:a16="http://schemas.microsoft.com/office/drawing/2014/main" id="{C6E96DE4-BB98-A99E-401A-B250CD34BFB3}"/>
              </a:ext>
            </a:extLst>
          </p:cNvPr>
          <p:cNvSpPr txBox="1"/>
          <p:nvPr/>
        </p:nvSpPr>
        <p:spPr>
          <a:xfrm>
            <a:off x="71982" y="6301950"/>
            <a:ext cx="989373" cy="369332"/>
          </a:xfrm>
          <a:prstGeom prst="rect">
            <a:avLst/>
          </a:prstGeom>
          <a:noFill/>
        </p:spPr>
        <p:txBody>
          <a:bodyPr wrap="none" rtlCol="0">
            <a:spAutoFit/>
          </a:bodyPr>
          <a:lstStyle/>
          <a:p>
            <a:r>
              <a:rPr lang="da-DK"/>
              <a:t>1½ - 2 år</a:t>
            </a:r>
          </a:p>
        </p:txBody>
      </p:sp>
      <p:cxnSp>
        <p:nvCxnSpPr>
          <p:cNvPr id="6" name="Lige pilforbindelse 5">
            <a:extLst>
              <a:ext uri="{FF2B5EF4-FFF2-40B4-BE49-F238E27FC236}">
                <a16:creationId xmlns:a16="http://schemas.microsoft.com/office/drawing/2014/main" id="{20A06458-8BB0-F67F-8973-1C0C2591F994}"/>
              </a:ext>
            </a:extLst>
          </p:cNvPr>
          <p:cNvCxnSpPr>
            <a:cxnSpLocks/>
          </p:cNvCxnSpPr>
          <p:nvPr/>
        </p:nvCxnSpPr>
        <p:spPr>
          <a:xfrm>
            <a:off x="6457291" y="1733107"/>
            <a:ext cx="0" cy="2096498"/>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Lige pilforbindelse 12">
            <a:extLst>
              <a:ext uri="{FF2B5EF4-FFF2-40B4-BE49-F238E27FC236}">
                <a16:creationId xmlns:a16="http://schemas.microsoft.com/office/drawing/2014/main" id="{778955CC-C32B-559B-59DA-0C1609083F28}"/>
              </a:ext>
            </a:extLst>
          </p:cNvPr>
          <p:cNvCxnSpPr>
            <a:cxnSpLocks/>
          </p:cNvCxnSpPr>
          <p:nvPr/>
        </p:nvCxnSpPr>
        <p:spPr>
          <a:xfrm>
            <a:off x="6601113" y="1733107"/>
            <a:ext cx="0" cy="3715284"/>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6692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938029C-F329-4B0B-01AB-9B881652D9CE}"/>
              </a:ext>
            </a:extLst>
          </p:cNvPr>
          <p:cNvSpPr>
            <a:spLocks noGrp="1"/>
          </p:cNvSpPr>
          <p:nvPr>
            <p:ph type="title"/>
          </p:nvPr>
        </p:nvSpPr>
        <p:spPr>
          <a:xfrm>
            <a:off x="255181" y="2959100"/>
            <a:ext cx="11653284" cy="939800"/>
          </a:xfrm>
        </p:spPr>
        <p:txBody>
          <a:bodyPr/>
          <a:lstStyle/>
          <a:p>
            <a:r>
              <a:rPr lang="da-DK" sz="2800"/>
              <a:t>Tydeligt og fra en start:</a:t>
            </a:r>
            <a:br>
              <a:rPr lang="da-DK"/>
            </a:br>
            <a:r>
              <a:rPr lang="da-DK" sz="4800"/>
              <a:t>Der skal IKKE være fjernvarme alle steder</a:t>
            </a:r>
            <a:br>
              <a:rPr lang="da-DK" sz="4800"/>
            </a:br>
            <a:r>
              <a:rPr lang="da-DK" sz="2800"/>
              <a:t>Men det skal være dér hvor det giver mening</a:t>
            </a:r>
            <a:br>
              <a:rPr lang="da-DK"/>
            </a:br>
            <a:br>
              <a:rPr lang="da-DK"/>
            </a:br>
            <a:br>
              <a:rPr lang="da-DK"/>
            </a:br>
            <a:r>
              <a:rPr lang="da-DK"/>
              <a:t>De nye fjernvarmeselskaber skal være </a:t>
            </a:r>
            <a:br>
              <a:rPr lang="da-DK"/>
            </a:br>
            <a:r>
              <a:rPr lang="da-DK"/>
              <a:t>miljømæssigt, forsyningsmæssigt og økonomisk bæredygtige </a:t>
            </a:r>
            <a:br>
              <a:rPr lang="da-DK"/>
            </a:br>
            <a:r>
              <a:rPr lang="da-DK"/>
              <a:t>nu og på sigt</a:t>
            </a:r>
          </a:p>
        </p:txBody>
      </p:sp>
    </p:spTree>
    <p:extLst>
      <p:ext uri="{BB962C8B-B14F-4D97-AF65-F5344CB8AC3E}">
        <p14:creationId xmlns:p14="http://schemas.microsoft.com/office/powerpoint/2010/main" val="65092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r du en ildsjæl med et projekt, der forandrer verden? - Promentum A/S">
            <a:extLst>
              <a:ext uri="{FF2B5EF4-FFF2-40B4-BE49-F238E27FC236}">
                <a16:creationId xmlns:a16="http://schemas.microsoft.com/office/drawing/2014/main" id="{EF01B2FB-CC7D-DF82-F423-1CF4C8ACE0C9}"/>
              </a:ext>
            </a:extLst>
          </p:cNvPr>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l="12486" r="14534"/>
          <a:stretch/>
        </p:blipFill>
        <p:spPr>
          <a:xfrm>
            <a:off x="7539620" y="0"/>
            <a:ext cx="4652379" cy="2185640"/>
          </a:xfrm>
        </p:spPr>
      </p:pic>
      <p:sp>
        <p:nvSpPr>
          <p:cNvPr id="2" name="Titel 1">
            <a:extLst>
              <a:ext uri="{FF2B5EF4-FFF2-40B4-BE49-F238E27FC236}">
                <a16:creationId xmlns:a16="http://schemas.microsoft.com/office/drawing/2014/main" id="{F2BC8459-A0D0-BAEE-CBB7-259A6D3D3F98}"/>
              </a:ext>
            </a:extLst>
          </p:cNvPr>
          <p:cNvSpPr>
            <a:spLocks noGrp="1"/>
          </p:cNvSpPr>
          <p:nvPr>
            <p:ph type="title"/>
          </p:nvPr>
        </p:nvSpPr>
        <p:spPr/>
        <p:txBody>
          <a:bodyPr/>
          <a:lstStyle/>
          <a:p>
            <a:r>
              <a:rPr lang="da-DK"/>
              <a:t>Step 1: Ildsjæle og lokal opbakning</a:t>
            </a:r>
          </a:p>
        </p:txBody>
      </p:sp>
      <p:sp>
        <p:nvSpPr>
          <p:cNvPr id="3" name="Pladsholder til indhold 2">
            <a:extLst>
              <a:ext uri="{FF2B5EF4-FFF2-40B4-BE49-F238E27FC236}">
                <a16:creationId xmlns:a16="http://schemas.microsoft.com/office/drawing/2014/main" id="{AF832523-44AB-7549-F786-AC81F8C6F430}"/>
              </a:ext>
            </a:extLst>
          </p:cNvPr>
          <p:cNvSpPr>
            <a:spLocks noGrp="1"/>
          </p:cNvSpPr>
          <p:nvPr>
            <p:ph idx="1"/>
          </p:nvPr>
        </p:nvSpPr>
        <p:spPr>
          <a:xfrm>
            <a:off x="838200" y="1696642"/>
            <a:ext cx="10515600" cy="4667250"/>
          </a:xfrm>
        </p:spPr>
        <p:txBody>
          <a:bodyPr>
            <a:normAutofit lnSpcReduction="10000"/>
          </a:bodyPr>
          <a:lstStyle/>
          <a:p>
            <a:r>
              <a:rPr lang="da-DK" sz="2400"/>
              <a:t>Vigtige forudsætninger er: </a:t>
            </a:r>
          </a:p>
          <a:p>
            <a:pPr marL="914400" lvl="1" indent="-457200">
              <a:buFont typeface="+mj-lt"/>
              <a:buAutoNum type="arabicPeriod"/>
            </a:pPr>
            <a:r>
              <a:rPr lang="da-DK" sz="2400"/>
              <a:t>Høj varmedensitet (teknisk potentiale for kollektiv forsyning)</a:t>
            </a:r>
          </a:p>
          <a:p>
            <a:pPr marL="914400" lvl="1" indent="-457200">
              <a:buFont typeface="+mj-lt"/>
              <a:buAutoNum type="arabicPeriod"/>
            </a:pPr>
            <a:r>
              <a:rPr lang="da-DK" sz="2400"/>
              <a:t>Høj tilslutning/lokal opbakning – forbrugerne betaler i ”</a:t>
            </a:r>
            <a:r>
              <a:rPr lang="da-DK" sz="2400" err="1"/>
              <a:t>hvile-i-sig-selv”-selskaber</a:t>
            </a:r>
            <a:endParaRPr lang="da-DK" sz="2400"/>
          </a:p>
          <a:p>
            <a:endParaRPr lang="da-DK" sz="2400"/>
          </a:p>
          <a:p>
            <a:r>
              <a:rPr lang="da-DK" sz="2400"/>
              <a:t>Afsøg om andre er på vej - Gerne allerede etablerede fjernvarmeselskaber</a:t>
            </a:r>
          </a:p>
          <a:p>
            <a:pPr lvl="1"/>
            <a:r>
              <a:rPr lang="da-DK" sz="2400"/>
              <a:t>Dialog med fjernvarmeselskaberne (også de små). Evt. driftssamarbejder på sigt.</a:t>
            </a:r>
          </a:p>
          <a:p>
            <a:r>
              <a:rPr lang="da-DK" sz="2400"/>
              <a:t>Dialog med kommunen (flere afdelinger) søg opbakning og støtte også politisk</a:t>
            </a:r>
          </a:p>
          <a:p>
            <a:r>
              <a:rPr lang="da-DK" sz="2400"/>
              <a:t>Dialog med større varmeforbrugere: industri/erhverv, kommunale bygninger, ejerlav, boligforeninger, grundejerforeninger etc.</a:t>
            </a:r>
          </a:p>
          <a:p>
            <a:pPr lvl="1"/>
            <a:r>
              <a:rPr lang="da-DK" sz="2400"/>
              <a:t>Også: Indledende overvejelser om varmekilder/varmeproduktion – mulighed for overskudsvarme fra industri, datacenter, spildevand, vandrensning eller lignende, lokal biogas?</a:t>
            </a:r>
          </a:p>
        </p:txBody>
      </p:sp>
      <p:sp>
        <p:nvSpPr>
          <p:cNvPr id="4" name="Pladsholder til tekst 3">
            <a:extLst>
              <a:ext uri="{FF2B5EF4-FFF2-40B4-BE49-F238E27FC236}">
                <a16:creationId xmlns:a16="http://schemas.microsoft.com/office/drawing/2014/main" id="{1D8FB935-A649-20DB-9B8B-EC2CAC7B3526}"/>
              </a:ext>
            </a:extLst>
          </p:cNvPr>
          <p:cNvSpPr>
            <a:spLocks noGrp="1"/>
          </p:cNvSpPr>
          <p:nvPr>
            <p:ph type="body" sz="quarter" idx="17"/>
          </p:nvPr>
        </p:nvSpPr>
        <p:spPr/>
        <p:txBody>
          <a:bodyPr/>
          <a:lstStyle/>
          <a:p>
            <a:endParaRPr lang="da-DK"/>
          </a:p>
        </p:txBody>
      </p:sp>
      <p:sp>
        <p:nvSpPr>
          <p:cNvPr id="5" name="Eksplosion: 14 pkt. 4">
            <a:extLst>
              <a:ext uri="{FF2B5EF4-FFF2-40B4-BE49-F238E27FC236}">
                <a16:creationId xmlns:a16="http://schemas.microsoft.com/office/drawing/2014/main" id="{B2C44832-A863-D354-D646-7A32B9BC167B}"/>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969037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9DF0A7-E356-AEF0-A072-4C1B07159ED8}"/>
              </a:ext>
            </a:extLst>
          </p:cNvPr>
          <p:cNvSpPr>
            <a:spLocks noGrp="1"/>
          </p:cNvSpPr>
          <p:nvPr>
            <p:ph type="title"/>
          </p:nvPr>
        </p:nvSpPr>
        <p:spPr/>
        <p:txBody>
          <a:bodyPr/>
          <a:lstStyle/>
          <a:p>
            <a:r>
              <a:rPr lang="da-DK"/>
              <a:t>Step 2: Opstartskapital og samarbejde med kommunen</a:t>
            </a:r>
          </a:p>
        </p:txBody>
      </p:sp>
      <p:sp>
        <p:nvSpPr>
          <p:cNvPr id="3" name="Pladsholder til indhold 2">
            <a:extLst>
              <a:ext uri="{FF2B5EF4-FFF2-40B4-BE49-F238E27FC236}">
                <a16:creationId xmlns:a16="http://schemas.microsoft.com/office/drawing/2014/main" id="{617ADEA1-8F2F-919A-2C8E-C5F36B3F3994}"/>
              </a:ext>
            </a:extLst>
          </p:cNvPr>
          <p:cNvSpPr>
            <a:spLocks noGrp="1"/>
          </p:cNvSpPr>
          <p:nvPr>
            <p:ph idx="1"/>
          </p:nvPr>
        </p:nvSpPr>
        <p:spPr>
          <a:xfrm>
            <a:off x="4800600" y="1667196"/>
            <a:ext cx="7075714" cy="4743388"/>
          </a:xfrm>
        </p:spPr>
        <p:txBody>
          <a:bodyPr/>
          <a:lstStyle/>
          <a:p>
            <a:pPr marL="0" indent="0">
              <a:buNone/>
            </a:pPr>
            <a:r>
              <a:rPr lang="da-DK" sz="2200"/>
              <a:t>Samarbejdet og opbakning fra kommunen er essentiel</a:t>
            </a:r>
          </a:p>
          <a:p>
            <a:r>
              <a:rPr lang="da-DK" sz="2200"/>
              <a:t>Arealer til tekniske anlæg, lokalplanlægning/udvikling</a:t>
            </a:r>
          </a:p>
          <a:p>
            <a:r>
              <a:rPr lang="da-DK" sz="2200"/>
              <a:t>Planlægning, data fra eksempelvis </a:t>
            </a:r>
            <a:r>
              <a:rPr lang="da-DK" sz="2200" err="1"/>
              <a:t>Evida</a:t>
            </a:r>
            <a:endParaRPr lang="da-DK" sz="2200"/>
          </a:p>
          <a:p>
            <a:r>
              <a:rPr lang="da-DK" sz="2200"/>
              <a:t>Borgerinddragelse og kommunikation</a:t>
            </a:r>
          </a:p>
          <a:p>
            <a:r>
              <a:rPr lang="da-DK" sz="2200"/>
              <a:t>Finansiering (opstart og kommunegaranti ved lån)</a:t>
            </a:r>
          </a:p>
          <a:p>
            <a:r>
              <a:rPr lang="da-DK" sz="2200"/>
              <a:t>Politisk opbakning</a:t>
            </a:r>
          </a:p>
          <a:p>
            <a:pPr marL="0" indent="0">
              <a:buNone/>
            </a:pPr>
            <a:endParaRPr lang="da-DK" sz="2200" b="1"/>
          </a:p>
          <a:p>
            <a:pPr marL="0" indent="0">
              <a:buNone/>
            </a:pPr>
            <a:r>
              <a:rPr lang="da-DK" sz="2200" b="1"/>
              <a:t>Startfinansiering kan være en stor barriere/udfordring</a:t>
            </a:r>
          </a:p>
          <a:p>
            <a:pPr marL="0" indent="0">
              <a:buNone/>
            </a:pPr>
            <a:r>
              <a:rPr lang="da-DK" sz="2200"/>
              <a:t>Delaftale om disponering af midler fra aftale om målrettet varmecheck og udfasning af sort varme, 23. maj 2022:</a:t>
            </a:r>
          </a:p>
          <a:p>
            <a:pPr marL="0" indent="0">
              <a:buNone/>
            </a:pPr>
            <a:r>
              <a:rPr lang="da-DK" sz="2200"/>
              <a:t>30 mio. DKK til kommunerne til brug i 2022 til ”</a:t>
            </a:r>
            <a:r>
              <a:rPr lang="da-DK" sz="2200" i="1"/>
              <a:t>understøtning og udvikling af mindre, fælles varmeforsyningsprojekter. </a:t>
            </a:r>
            <a:r>
              <a:rPr lang="da-DK" sz="2200"/>
              <a:t>”</a:t>
            </a:r>
          </a:p>
          <a:p>
            <a:endParaRPr lang="da-DK" sz="2200"/>
          </a:p>
        </p:txBody>
      </p:sp>
      <p:pic>
        <p:nvPicPr>
          <p:cNvPr id="15" name="Pladsholder til indhold 14" descr="Skål kontur">
            <a:extLst>
              <a:ext uri="{FF2B5EF4-FFF2-40B4-BE49-F238E27FC236}">
                <a16:creationId xmlns:a16="http://schemas.microsoft.com/office/drawing/2014/main" id="{4DE18540-6138-8EA3-B986-D92B6FB9C548}"/>
              </a:ext>
            </a:extLst>
          </p:cNvPr>
          <p:cNvPicPr>
            <a:picLocks noGrp="1" noChangeAspect="1"/>
          </p:cNvPicPr>
          <p:nvPr>
            <p:ph sz="half"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762" y="1898029"/>
            <a:ext cx="3061942" cy="3061942"/>
          </a:xfrm>
          <a:prstGeom prst="rect">
            <a:avLst/>
          </a:prstGeom>
        </p:spPr>
      </p:pic>
      <p:sp>
        <p:nvSpPr>
          <p:cNvPr id="17" name="Tekstfelt 16">
            <a:extLst>
              <a:ext uri="{FF2B5EF4-FFF2-40B4-BE49-F238E27FC236}">
                <a16:creationId xmlns:a16="http://schemas.microsoft.com/office/drawing/2014/main" id="{EE55F0E4-1F95-5960-BFFF-ED61531C17F9}"/>
              </a:ext>
            </a:extLst>
          </p:cNvPr>
          <p:cNvSpPr txBox="1"/>
          <p:nvPr/>
        </p:nvSpPr>
        <p:spPr>
          <a:xfrm>
            <a:off x="182861" y="1667196"/>
            <a:ext cx="1310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Politikere</a:t>
            </a:r>
          </a:p>
        </p:txBody>
      </p:sp>
      <p:sp>
        <p:nvSpPr>
          <p:cNvPr id="22" name="Tekstfelt 21">
            <a:extLst>
              <a:ext uri="{FF2B5EF4-FFF2-40B4-BE49-F238E27FC236}">
                <a16:creationId xmlns:a16="http://schemas.microsoft.com/office/drawing/2014/main" id="{4AD2CA6A-5C38-D49B-2F24-3B5A96582066}"/>
              </a:ext>
            </a:extLst>
          </p:cNvPr>
          <p:cNvSpPr txBox="1"/>
          <p:nvPr/>
        </p:nvSpPr>
        <p:spPr>
          <a:xfrm>
            <a:off x="2740965" y="3978881"/>
            <a:ext cx="174547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Varme-planlæggere</a:t>
            </a:r>
          </a:p>
        </p:txBody>
      </p:sp>
      <p:sp>
        <p:nvSpPr>
          <p:cNvPr id="24" name="Tekstfelt 23">
            <a:extLst>
              <a:ext uri="{FF2B5EF4-FFF2-40B4-BE49-F238E27FC236}">
                <a16:creationId xmlns:a16="http://schemas.microsoft.com/office/drawing/2014/main" id="{75336FD3-D073-D9FA-74B7-CCA528B74E89}"/>
              </a:ext>
            </a:extLst>
          </p:cNvPr>
          <p:cNvSpPr txBox="1"/>
          <p:nvPr/>
        </p:nvSpPr>
        <p:spPr>
          <a:xfrm>
            <a:off x="0" y="3898143"/>
            <a:ext cx="159101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Klima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og miljøfolk</a:t>
            </a:r>
          </a:p>
        </p:txBody>
      </p:sp>
      <p:sp>
        <p:nvSpPr>
          <p:cNvPr id="25" name="Tekstfelt 24">
            <a:extLst>
              <a:ext uri="{FF2B5EF4-FFF2-40B4-BE49-F238E27FC236}">
                <a16:creationId xmlns:a16="http://schemas.microsoft.com/office/drawing/2014/main" id="{2BFF1547-53A4-EB41-89F9-1F54591D3FE1}"/>
              </a:ext>
            </a:extLst>
          </p:cNvPr>
          <p:cNvSpPr txBox="1"/>
          <p:nvPr/>
        </p:nvSpPr>
        <p:spPr>
          <a:xfrm>
            <a:off x="838201" y="4809878"/>
            <a:ext cx="271452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Ejendomme, arealer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og lokalplaner</a:t>
            </a:r>
          </a:p>
        </p:txBody>
      </p:sp>
      <p:sp>
        <p:nvSpPr>
          <p:cNvPr id="27" name="Tekstfelt 26">
            <a:extLst>
              <a:ext uri="{FF2B5EF4-FFF2-40B4-BE49-F238E27FC236}">
                <a16:creationId xmlns:a16="http://schemas.microsoft.com/office/drawing/2014/main" id="{3A28B78F-B374-4018-208D-3212336EAACA}"/>
              </a:ext>
            </a:extLst>
          </p:cNvPr>
          <p:cNvSpPr txBox="1"/>
          <p:nvPr/>
        </p:nvSpPr>
        <p:spPr>
          <a:xfrm>
            <a:off x="2090374" y="928532"/>
            <a:ext cx="2307808"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Økonomi, risikovurdering og finansiering</a:t>
            </a:r>
          </a:p>
        </p:txBody>
      </p:sp>
      <p:sp>
        <p:nvSpPr>
          <p:cNvPr id="4" name="Eksplosion: 14 pkt. 3">
            <a:extLst>
              <a:ext uri="{FF2B5EF4-FFF2-40B4-BE49-F238E27FC236}">
                <a16:creationId xmlns:a16="http://schemas.microsoft.com/office/drawing/2014/main" id="{BC8651B0-0F13-2B67-E3E6-ADB36F284A6E}"/>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712570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20529-180B-A44E-5C34-62FA71DEED4B}"/>
              </a:ext>
            </a:extLst>
          </p:cNvPr>
          <p:cNvSpPr>
            <a:spLocks noGrp="1"/>
          </p:cNvSpPr>
          <p:nvPr>
            <p:ph type="title"/>
          </p:nvPr>
        </p:nvSpPr>
        <p:spPr/>
        <p:txBody>
          <a:bodyPr/>
          <a:lstStyle/>
          <a:p>
            <a:r>
              <a:rPr lang="da-DK"/>
              <a:t>Step 3: Screening </a:t>
            </a:r>
          </a:p>
        </p:txBody>
      </p:sp>
      <p:sp>
        <p:nvSpPr>
          <p:cNvPr id="3" name="Pladsholder til indhold 2">
            <a:extLst>
              <a:ext uri="{FF2B5EF4-FFF2-40B4-BE49-F238E27FC236}">
                <a16:creationId xmlns:a16="http://schemas.microsoft.com/office/drawing/2014/main" id="{C2F3C9BD-E6F9-40EA-0ECB-8E5086579331}"/>
              </a:ext>
            </a:extLst>
          </p:cNvPr>
          <p:cNvSpPr>
            <a:spLocks noGrp="1"/>
          </p:cNvSpPr>
          <p:nvPr>
            <p:ph idx="1"/>
          </p:nvPr>
        </p:nvSpPr>
        <p:spPr>
          <a:xfrm>
            <a:off x="4800600" y="1219201"/>
            <a:ext cx="7185833" cy="4743388"/>
          </a:xfrm>
        </p:spPr>
        <p:txBody>
          <a:bodyPr/>
          <a:lstStyle/>
          <a:p>
            <a:pPr marL="0" indent="0">
              <a:lnSpc>
                <a:spcPct val="100000"/>
              </a:lnSpc>
              <a:spcBef>
                <a:spcPts val="0"/>
              </a:spcBef>
              <a:buNone/>
            </a:pPr>
            <a:r>
              <a:rPr lang="da-DK" sz="2000"/>
              <a:t>360°- rådgivning: teknisk, økonomisk, juridisk</a:t>
            </a:r>
          </a:p>
          <a:p>
            <a:pPr marL="0" indent="0">
              <a:lnSpc>
                <a:spcPct val="100000"/>
              </a:lnSpc>
              <a:spcBef>
                <a:spcPts val="0"/>
              </a:spcBef>
              <a:buNone/>
            </a:pPr>
            <a:endParaRPr lang="da-DK" sz="2000"/>
          </a:p>
          <a:p>
            <a:pPr marL="0" indent="0">
              <a:lnSpc>
                <a:spcPct val="100000"/>
              </a:lnSpc>
              <a:spcBef>
                <a:spcPts val="0"/>
              </a:spcBef>
              <a:buNone/>
            </a:pPr>
            <a:r>
              <a:rPr lang="da-DK" sz="2000"/>
              <a:t>Entrer med kompetent rådgiver:</a:t>
            </a:r>
          </a:p>
          <a:p>
            <a:pPr>
              <a:lnSpc>
                <a:spcPct val="100000"/>
              </a:lnSpc>
              <a:spcBef>
                <a:spcPts val="0"/>
              </a:spcBef>
            </a:pPr>
            <a:r>
              <a:rPr lang="da-DK" sz="2000"/>
              <a:t>Lav tekniske følsomheder/scenarier</a:t>
            </a:r>
          </a:p>
          <a:p>
            <a:pPr>
              <a:lnSpc>
                <a:spcPct val="100000"/>
              </a:lnSpc>
              <a:spcBef>
                <a:spcPts val="0"/>
              </a:spcBef>
            </a:pPr>
            <a:r>
              <a:rPr lang="da-DK" sz="2000"/>
              <a:t>Overslag på budget</a:t>
            </a:r>
          </a:p>
          <a:p>
            <a:pPr>
              <a:lnSpc>
                <a:spcPct val="100000"/>
              </a:lnSpc>
              <a:spcBef>
                <a:spcPts val="0"/>
              </a:spcBef>
            </a:pPr>
            <a:r>
              <a:rPr lang="da-DK" sz="2000"/>
              <a:t>Overvej organisering og drift på sigt</a:t>
            </a:r>
          </a:p>
          <a:p>
            <a:pPr>
              <a:lnSpc>
                <a:spcPct val="100000"/>
              </a:lnSpc>
              <a:spcBef>
                <a:spcPts val="0"/>
              </a:spcBef>
            </a:pPr>
            <a:r>
              <a:rPr lang="da-DK" sz="2000"/>
              <a:t>Tjek konkurrencedygtighed (prissammensætning)</a:t>
            </a:r>
          </a:p>
          <a:p>
            <a:pPr marL="0" indent="0">
              <a:lnSpc>
                <a:spcPct val="100000"/>
              </a:lnSpc>
              <a:spcBef>
                <a:spcPts val="0"/>
              </a:spcBef>
              <a:buNone/>
            </a:pPr>
            <a:endParaRPr lang="da-DK" sz="2000"/>
          </a:p>
          <a:p>
            <a:pPr marL="0" indent="0">
              <a:lnSpc>
                <a:spcPct val="100000"/>
              </a:lnSpc>
              <a:spcBef>
                <a:spcPts val="0"/>
              </a:spcBef>
              <a:buNone/>
            </a:pPr>
            <a:r>
              <a:rPr lang="da-DK" sz="2000"/>
              <a:t>Varmegrundlag:</a:t>
            </a:r>
          </a:p>
          <a:p>
            <a:pPr>
              <a:lnSpc>
                <a:spcPct val="100000"/>
              </a:lnSpc>
              <a:spcBef>
                <a:spcPts val="0"/>
              </a:spcBef>
            </a:pPr>
            <a:r>
              <a:rPr lang="da-DK" sz="2000"/>
              <a:t>Eftertjek forhåndsinteressen hos de omfattede ejendomme (private, firmaer m.fl.)</a:t>
            </a:r>
          </a:p>
          <a:p>
            <a:pPr marL="0" indent="0">
              <a:lnSpc>
                <a:spcPct val="100000"/>
              </a:lnSpc>
              <a:spcBef>
                <a:spcPts val="0"/>
              </a:spcBef>
              <a:buNone/>
            </a:pPr>
            <a:endParaRPr lang="da-DK" sz="2000"/>
          </a:p>
          <a:p>
            <a:pPr marL="0" indent="0">
              <a:lnSpc>
                <a:spcPct val="100000"/>
              </a:lnSpc>
              <a:spcBef>
                <a:spcPts val="0"/>
              </a:spcBef>
              <a:buNone/>
            </a:pPr>
            <a:r>
              <a:rPr lang="da-DK" sz="2000"/>
              <a:t>Varmeproduktions muligheder/scenarier:</a:t>
            </a:r>
          </a:p>
          <a:p>
            <a:pPr>
              <a:lnSpc>
                <a:spcPct val="100000"/>
              </a:lnSpc>
              <a:spcBef>
                <a:spcPts val="0"/>
              </a:spcBef>
            </a:pPr>
            <a:r>
              <a:rPr lang="da-DK" sz="2000" b="1"/>
              <a:t>Husk: </a:t>
            </a:r>
            <a:r>
              <a:rPr lang="da-DK" sz="2000"/>
              <a:t>forsyningssikkerhed, diversitet og robust energisystem</a:t>
            </a:r>
          </a:p>
          <a:p>
            <a:pPr>
              <a:lnSpc>
                <a:spcPct val="100000"/>
              </a:lnSpc>
              <a:spcBef>
                <a:spcPts val="0"/>
              </a:spcBef>
            </a:pPr>
            <a:r>
              <a:rPr lang="da-DK" sz="2000"/>
              <a:t>Eksisterende varmekedler (gartnerier, skoler) eller overskudsvarme (industri, spildevand, søvand, havvand)</a:t>
            </a:r>
          </a:p>
          <a:p>
            <a:pPr marL="0" indent="0">
              <a:buNone/>
            </a:pPr>
            <a:endParaRPr lang="da-DK" sz="1600"/>
          </a:p>
        </p:txBody>
      </p:sp>
      <p:pic>
        <p:nvPicPr>
          <p:cNvPr id="11" name="Picture 2" descr="Tjeklister - Historiske Huse">
            <a:extLst>
              <a:ext uri="{FF2B5EF4-FFF2-40B4-BE49-F238E27FC236}">
                <a16:creationId xmlns:a16="http://schemas.microsoft.com/office/drawing/2014/main" id="{4ACA5699-F50D-0C74-0C51-79F3A50FC266}"/>
              </a:ext>
            </a:extLst>
          </p:cNvPr>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a:stretch>
            <a:fillRect/>
          </a:stretch>
        </p:blipFill>
        <p:spPr bwMode="auto">
          <a:xfrm>
            <a:off x="0" y="2139425"/>
            <a:ext cx="4585155" cy="2579149"/>
          </a:xfrm>
          <a:prstGeom prst="rect">
            <a:avLst/>
          </a:prstGeom>
          <a:noFill/>
          <a:extLst>
            <a:ext uri="{909E8E84-426E-40DD-AFC4-6F175D3DCCD1}">
              <a14:hiddenFill xmlns:a14="http://schemas.microsoft.com/office/drawing/2010/main">
                <a:solidFill>
                  <a:srgbClr val="FFFFFF"/>
                </a:solidFill>
              </a14:hiddenFill>
            </a:ext>
          </a:extLst>
        </p:spPr>
      </p:pic>
      <p:sp>
        <p:nvSpPr>
          <p:cNvPr id="14" name="Pladsholder til tekst 8">
            <a:extLst>
              <a:ext uri="{FF2B5EF4-FFF2-40B4-BE49-F238E27FC236}">
                <a16:creationId xmlns:a16="http://schemas.microsoft.com/office/drawing/2014/main" id="{C71026A0-42BB-9461-CB8E-148172C26350}"/>
              </a:ext>
            </a:extLst>
          </p:cNvPr>
          <p:cNvSpPr>
            <a:spLocks noGrp="1"/>
          </p:cNvSpPr>
          <p:nvPr>
            <p:ph type="body" sz="quarter" idx="17"/>
          </p:nvPr>
        </p:nvSpPr>
        <p:spPr>
          <a:xfrm>
            <a:off x="10083875" y="6089588"/>
            <a:ext cx="1902558" cy="564979"/>
          </a:xfrm>
        </p:spPr>
        <p:txBody>
          <a:bodyPr/>
          <a:lstStyle/>
          <a:p>
            <a:endParaRPr lang="da-DK"/>
          </a:p>
        </p:txBody>
      </p:sp>
      <p:sp>
        <p:nvSpPr>
          <p:cNvPr id="4" name="Eksplosion: 14 pkt. 3">
            <a:extLst>
              <a:ext uri="{FF2B5EF4-FFF2-40B4-BE49-F238E27FC236}">
                <a16:creationId xmlns:a16="http://schemas.microsoft.com/office/drawing/2014/main" id="{392778D3-96CD-62D8-B4A6-FFEA435B18C3}"/>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3992823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C6B30-C6D1-9239-6837-5F28352DA3BB}"/>
              </a:ext>
            </a:extLst>
          </p:cNvPr>
          <p:cNvSpPr>
            <a:spLocks noGrp="1"/>
          </p:cNvSpPr>
          <p:nvPr>
            <p:ph type="title"/>
          </p:nvPr>
        </p:nvSpPr>
        <p:spPr/>
        <p:txBody>
          <a:bodyPr/>
          <a:lstStyle/>
          <a:p>
            <a:r>
              <a:rPr lang="da-DK"/>
              <a:t>Step 4: Etablér selskab </a:t>
            </a:r>
          </a:p>
        </p:txBody>
      </p:sp>
      <p:sp>
        <p:nvSpPr>
          <p:cNvPr id="3" name="Pladsholder til indhold 2">
            <a:extLst>
              <a:ext uri="{FF2B5EF4-FFF2-40B4-BE49-F238E27FC236}">
                <a16:creationId xmlns:a16="http://schemas.microsoft.com/office/drawing/2014/main" id="{C6549CA9-32AE-2734-7F5A-B6B782FD8DD7}"/>
              </a:ext>
            </a:extLst>
          </p:cNvPr>
          <p:cNvSpPr>
            <a:spLocks noGrp="1"/>
          </p:cNvSpPr>
          <p:nvPr>
            <p:ph idx="1"/>
          </p:nvPr>
        </p:nvSpPr>
        <p:spPr/>
        <p:txBody>
          <a:bodyPr/>
          <a:lstStyle/>
          <a:p>
            <a:pPr marL="0" indent="0">
              <a:buNone/>
            </a:pPr>
            <a:r>
              <a:rPr lang="da-DK" sz="2400"/>
              <a:t>Oversigt over virksomhedsformer: </a:t>
            </a:r>
            <a:r>
              <a:rPr lang="da-DK">
                <a:hlinkClick r:id="rId2"/>
              </a:rPr>
              <a:t>https://virksomhedsguiden.dk/content/emner/virksomhedsformer/</a:t>
            </a:r>
            <a:endParaRPr lang="da-DK"/>
          </a:p>
          <a:p>
            <a:pPr marL="0" indent="0">
              <a:buNone/>
            </a:pPr>
            <a:endParaRPr lang="da-DK"/>
          </a:p>
          <a:p>
            <a:pPr marL="342900" lvl="1" indent="0">
              <a:buNone/>
            </a:pPr>
            <a:r>
              <a:rPr lang="da-DK" sz="2400"/>
              <a:t>Vejledninger om virksomheder med begrænset ansvar (A.M.B.A. og F.M.B.A), Erhvervsstyrelsen: </a:t>
            </a:r>
            <a:r>
              <a:rPr lang="da-DK">
                <a:hlinkClick r:id="rId3"/>
              </a:rPr>
              <a:t>https://erhvervsstyrelsen.dk/vejledning-virksomheder-med-begraenset-ansvar-amba-og-fmba</a:t>
            </a:r>
            <a:endParaRPr lang="da-DK"/>
          </a:p>
          <a:p>
            <a:pPr marL="0" indent="0">
              <a:buNone/>
            </a:pPr>
            <a:endParaRPr lang="da-DK"/>
          </a:p>
          <a:p>
            <a:pPr marL="0" indent="0">
              <a:buNone/>
            </a:pPr>
            <a:r>
              <a:rPr lang="da-DK" sz="2400"/>
              <a:t>Dansk Fjernvarmes standard vedtægter: </a:t>
            </a:r>
            <a:r>
              <a:rPr lang="da-DK">
                <a:hlinkClick r:id="rId4"/>
              </a:rPr>
              <a:t>https://www.danskfjernvarme.dk/viden-og-v%c3%a6rkt%c3%b8jer/vejledninger/vedtaegter</a:t>
            </a:r>
            <a:r>
              <a:rPr lang="da-DK"/>
              <a:t> </a:t>
            </a:r>
          </a:p>
          <a:p>
            <a:pPr marL="0" indent="0">
              <a:buNone/>
            </a:pPr>
            <a:endParaRPr lang="da-DK"/>
          </a:p>
          <a:p>
            <a:pPr marL="0" indent="0">
              <a:buNone/>
            </a:pPr>
            <a:r>
              <a:rPr lang="da-DK" sz="2400"/>
              <a:t>Gratis medlemskab (medlemskab for selskaber under etablering) af Dansk Fjernvarme. Læs om medlemsfordele her: </a:t>
            </a:r>
            <a:r>
              <a:rPr lang="da-DK">
                <a:hlinkClick r:id="rId5"/>
              </a:rPr>
              <a:t>https://www.danskfjernvarme.dk/medlemsfordele</a:t>
            </a:r>
            <a:endParaRPr lang="da-DK"/>
          </a:p>
          <a:p>
            <a:pPr marL="0" indent="0">
              <a:buNone/>
            </a:pPr>
            <a:endParaRPr lang="da-DK" sz="2000"/>
          </a:p>
        </p:txBody>
      </p:sp>
      <p:sp>
        <p:nvSpPr>
          <p:cNvPr id="9" name="Pladsholder til tekst 8">
            <a:extLst>
              <a:ext uri="{FF2B5EF4-FFF2-40B4-BE49-F238E27FC236}">
                <a16:creationId xmlns:a16="http://schemas.microsoft.com/office/drawing/2014/main" id="{D47AED22-5136-83CC-C061-3E0234971D0D}"/>
              </a:ext>
            </a:extLst>
          </p:cNvPr>
          <p:cNvSpPr>
            <a:spLocks noGrp="1"/>
          </p:cNvSpPr>
          <p:nvPr>
            <p:ph type="body" sz="quarter" idx="17"/>
          </p:nvPr>
        </p:nvSpPr>
        <p:spPr/>
        <p:txBody>
          <a:bodyPr/>
          <a:lstStyle/>
          <a:p>
            <a:endParaRPr lang="da-DK"/>
          </a:p>
        </p:txBody>
      </p:sp>
      <p:pic>
        <p:nvPicPr>
          <p:cNvPr id="7" name="Pladsholder til indhold 6">
            <a:extLst>
              <a:ext uri="{FF2B5EF4-FFF2-40B4-BE49-F238E27FC236}">
                <a16:creationId xmlns:a16="http://schemas.microsoft.com/office/drawing/2014/main" id="{779263EA-EC54-16CD-96AA-09612B6E6144}"/>
              </a:ext>
            </a:extLst>
          </p:cNvPr>
          <p:cNvPicPr>
            <a:picLocks noGrp="1" noChangeAspect="1"/>
          </p:cNvPicPr>
          <p:nvPr>
            <p:ph sz="half" idx="13"/>
          </p:nvPr>
        </p:nvPicPr>
        <p:blipFill>
          <a:blip r:embed="rId6"/>
          <a:stretch>
            <a:fillRect/>
          </a:stretch>
        </p:blipFill>
        <p:spPr>
          <a:xfrm rot="20998460">
            <a:off x="842442" y="1600200"/>
            <a:ext cx="2934741" cy="4124325"/>
          </a:xfrm>
          <a:prstGeom prst="rect">
            <a:avLst/>
          </a:prstGeom>
        </p:spPr>
      </p:pic>
      <p:sp>
        <p:nvSpPr>
          <p:cNvPr id="4" name="Eksplosion: 14 pkt. 3">
            <a:extLst>
              <a:ext uri="{FF2B5EF4-FFF2-40B4-BE49-F238E27FC236}">
                <a16:creationId xmlns:a16="http://schemas.microsoft.com/office/drawing/2014/main" id="{AB1D2C85-59A5-C29D-BBD6-4091344CA18B}"/>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3722208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8A39C-6394-B90A-E35C-F06EC1F6906D}"/>
              </a:ext>
            </a:extLst>
          </p:cNvPr>
          <p:cNvSpPr>
            <a:spLocks noGrp="1"/>
          </p:cNvSpPr>
          <p:nvPr>
            <p:ph type="title"/>
          </p:nvPr>
        </p:nvSpPr>
        <p:spPr>
          <a:xfrm>
            <a:off x="4800600" y="365125"/>
            <a:ext cx="6553199" cy="1433195"/>
          </a:xfrm>
        </p:spPr>
        <p:txBody>
          <a:bodyPr/>
          <a:lstStyle/>
          <a:p>
            <a:r>
              <a:rPr lang="da-DK"/>
              <a:t>Step 5: Udarbejd projektforslag, få kommune godkendelse og finansiering </a:t>
            </a:r>
          </a:p>
        </p:txBody>
      </p:sp>
      <p:sp>
        <p:nvSpPr>
          <p:cNvPr id="3" name="Pladsholder til indhold 2">
            <a:extLst>
              <a:ext uri="{FF2B5EF4-FFF2-40B4-BE49-F238E27FC236}">
                <a16:creationId xmlns:a16="http://schemas.microsoft.com/office/drawing/2014/main" id="{AE03F109-3440-C00E-6462-220F612F6051}"/>
              </a:ext>
            </a:extLst>
          </p:cNvPr>
          <p:cNvSpPr>
            <a:spLocks noGrp="1"/>
          </p:cNvSpPr>
          <p:nvPr>
            <p:ph idx="1"/>
          </p:nvPr>
        </p:nvSpPr>
        <p:spPr>
          <a:xfrm>
            <a:off x="4800600" y="2001519"/>
            <a:ext cx="6553199" cy="3961069"/>
          </a:xfrm>
        </p:spPr>
        <p:txBody>
          <a:bodyPr/>
          <a:lstStyle/>
          <a:p>
            <a:pPr>
              <a:lnSpc>
                <a:spcPct val="107000"/>
              </a:lnSpc>
              <a:spcAft>
                <a:spcPts val="800"/>
              </a:spcAft>
            </a:pPr>
            <a:r>
              <a:rPr lang="da-DK" sz="2000">
                <a:solidFill>
                  <a:srgbClr val="000000"/>
                </a:solidFill>
                <a:effectLst/>
                <a:latin typeface="Arial" panose="020B0604020202020204" pitchFamily="34" charset="0"/>
                <a:ea typeface="Times New Roman" panose="02020603050405020304" pitchFamily="18" charset="0"/>
              </a:rPr>
              <a:t>Rådgiver </a:t>
            </a:r>
            <a:r>
              <a:rPr lang="da-DK" sz="2000">
                <a:solidFill>
                  <a:srgbClr val="000000"/>
                </a:solidFill>
                <a:latin typeface="Arial" panose="020B0604020202020204" pitchFamily="34" charset="0"/>
                <a:ea typeface="Times New Roman" panose="02020603050405020304" pitchFamily="18" charset="0"/>
              </a:rPr>
              <a:t>kan udarbejde </a:t>
            </a:r>
            <a:r>
              <a:rPr lang="da-DK" sz="2000">
                <a:solidFill>
                  <a:srgbClr val="000000"/>
                </a:solidFill>
                <a:effectLst/>
                <a:latin typeface="Arial" panose="020B0604020202020204" pitchFamily="34" charset="0"/>
                <a:ea typeface="Times New Roman" panose="02020603050405020304" pitchFamily="18" charset="0"/>
              </a:rPr>
              <a:t>projektforslag</a:t>
            </a:r>
          </a:p>
          <a:p>
            <a:pPr lvl="1">
              <a:lnSpc>
                <a:spcPct val="107000"/>
              </a:lnSpc>
              <a:spcAft>
                <a:spcPts val="800"/>
              </a:spcAft>
            </a:pPr>
            <a:r>
              <a:rPr lang="da-DK" sz="2000"/>
              <a:t>Projektforslaget bør indeholde en klar og tydelig tidsplan over projektet og de forudsætninger der skal til før etablering er realistisk </a:t>
            </a:r>
            <a:endParaRPr lang="da-DK" sz="2000">
              <a:solidFill>
                <a:srgbClr val="000000"/>
              </a:solidFill>
              <a:effectLst/>
              <a:latin typeface="Arial" panose="020B0604020202020204" pitchFamily="34" charset="0"/>
              <a:ea typeface="Times New Roman" panose="02020603050405020304" pitchFamily="18" charset="0"/>
            </a:endParaRPr>
          </a:p>
          <a:p>
            <a:pPr>
              <a:lnSpc>
                <a:spcPct val="107000"/>
              </a:lnSpc>
              <a:spcAft>
                <a:spcPts val="800"/>
              </a:spcAft>
            </a:pPr>
            <a:r>
              <a:rPr lang="da-DK" sz="2000">
                <a:solidFill>
                  <a:srgbClr val="000000"/>
                </a:solidFill>
                <a:effectLst/>
                <a:latin typeface="Arial" panose="020B0604020202020204" pitchFamily="34" charset="0"/>
                <a:ea typeface="Times New Roman" panose="02020603050405020304" pitchFamily="18" charset="0"/>
              </a:rPr>
              <a:t>Kommunen skal som varmemyndighed godkende projektet i forhold til varmeforsyningsloven</a:t>
            </a:r>
          </a:p>
          <a:p>
            <a:pPr>
              <a:lnSpc>
                <a:spcPct val="107000"/>
              </a:lnSpc>
              <a:spcAft>
                <a:spcPts val="800"/>
              </a:spcAft>
            </a:pPr>
            <a:r>
              <a:rPr lang="da-DK" sz="2000">
                <a:solidFill>
                  <a:srgbClr val="000000"/>
                </a:solidFill>
                <a:latin typeface="Arial" panose="020B0604020202020204" pitchFamily="34" charset="0"/>
                <a:ea typeface="Times New Roman" panose="02020603050405020304" pitchFamily="18" charset="0"/>
              </a:rPr>
              <a:t>Lån evt. via </a:t>
            </a:r>
            <a:r>
              <a:rPr lang="da-DK" sz="2000" err="1">
                <a:solidFill>
                  <a:srgbClr val="000000"/>
                </a:solidFill>
                <a:effectLst/>
                <a:latin typeface="Arial" panose="020B0604020202020204" pitchFamily="34" charset="0"/>
                <a:ea typeface="Times New Roman" panose="02020603050405020304" pitchFamily="18" charset="0"/>
              </a:rPr>
              <a:t>KommuneKredit</a:t>
            </a:r>
            <a:r>
              <a:rPr lang="da-DK" sz="2000">
                <a:solidFill>
                  <a:srgbClr val="000000"/>
                </a:solidFill>
                <a:effectLst/>
                <a:latin typeface="Arial" panose="020B0604020202020204" pitchFamily="34" charset="0"/>
                <a:ea typeface="Times New Roman" panose="02020603050405020304" pitchFamily="18" charset="0"/>
              </a:rPr>
              <a:t> med kommune garanti på baggrund af godkendt projektforslag. Fjernvarmeselskaber kan dog også vælge private realkreditinstitutter, leasingselskaber (80%)</a:t>
            </a:r>
          </a:p>
          <a:p>
            <a:pPr marL="0" indent="0">
              <a:buNone/>
            </a:pPr>
            <a:endParaRPr lang="da-DK"/>
          </a:p>
        </p:txBody>
      </p:sp>
      <p:pic>
        <p:nvPicPr>
          <p:cNvPr id="9" name="Pladsholder til indhold 8" descr="Domstol kontur">
            <a:extLst>
              <a:ext uri="{FF2B5EF4-FFF2-40B4-BE49-F238E27FC236}">
                <a16:creationId xmlns:a16="http://schemas.microsoft.com/office/drawing/2014/main" id="{23AD5545-B795-2EB0-EE1B-F20163496EC0}"/>
              </a:ext>
            </a:extLst>
          </p:cNvPr>
          <p:cNvPicPr>
            <a:picLocks noGrp="1" noChangeAspect="1"/>
          </p:cNvPicPr>
          <p:nvPr>
            <p:ph sz="half"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602" y="1892018"/>
            <a:ext cx="2617788" cy="2617788"/>
          </a:xfrm>
        </p:spPr>
      </p:pic>
      <p:sp>
        <p:nvSpPr>
          <p:cNvPr id="5" name="Pladsholder til tekst 4">
            <a:extLst>
              <a:ext uri="{FF2B5EF4-FFF2-40B4-BE49-F238E27FC236}">
                <a16:creationId xmlns:a16="http://schemas.microsoft.com/office/drawing/2014/main" id="{1FAD847C-B705-F231-B054-A8B00C61C29B}"/>
              </a:ext>
            </a:extLst>
          </p:cNvPr>
          <p:cNvSpPr>
            <a:spLocks noGrp="1"/>
          </p:cNvSpPr>
          <p:nvPr>
            <p:ph type="body" sz="quarter" idx="17"/>
          </p:nvPr>
        </p:nvSpPr>
        <p:spPr/>
        <p:txBody>
          <a:bodyPr/>
          <a:lstStyle/>
          <a:p>
            <a:endParaRPr lang="da-DK"/>
          </a:p>
        </p:txBody>
      </p:sp>
      <p:sp>
        <p:nvSpPr>
          <p:cNvPr id="12" name="Tekstfelt 11">
            <a:extLst>
              <a:ext uri="{FF2B5EF4-FFF2-40B4-BE49-F238E27FC236}">
                <a16:creationId xmlns:a16="http://schemas.microsoft.com/office/drawing/2014/main" id="{C8A1819E-032C-7D54-A24D-787E9BEC4041}"/>
              </a:ext>
            </a:extLst>
          </p:cNvPr>
          <p:cNvSpPr txBox="1"/>
          <p:nvPr/>
        </p:nvSpPr>
        <p:spPr>
          <a:xfrm rot="20169878">
            <a:off x="678498" y="3625643"/>
            <a:ext cx="1066318"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800" b="0" i="0" u="none" strike="noStrike" kern="1200" cap="none" spc="0" normalizeH="0" baseline="0" noProof="0">
                <a:ln>
                  <a:noFill/>
                </a:ln>
                <a:solidFill>
                  <a:prstClr val="black"/>
                </a:solidFill>
                <a:effectLst/>
                <a:uLnTx/>
                <a:uFillTx/>
                <a:latin typeface="Calibri Light"/>
                <a:ea typeface="+mn-ea"/>
                <a:cs typeface="+mn-cs"/>
              </a:rPr>
              <a:t>§</a:t>
            </a:r>
            <a:endParaRPr kumimoji="0" lang="da-DK" sz="2800" b="0" i="0" u="none" strike="noStrike" kern="1200" cap="none" spc="0" normalizeH="0" baseline="0" noProof="0">
              <a:ln>
                <a:noFill/>
              </a:ln>
              <a:solidFill>
                <a:prstClr val="black"/>
              </a:solidFill>
              <a:effectLst/>
              <a:uLnTx/>
              <a:uFillTx/>
              <a:latin typeface="Calibri Light"/>
              <a:ea typeface="+mn-ea"/>
              <a:cs typeface="+mn-cs"/>
            </a:endParaRPr>
          </a:p>
        </p:txBody>
      </p:sp>
      <p:sp>
        <p:nvSpPr>
          <p:cNvPr id="13" name="Tekstfelt 12">
            <a:extLst>
              <a:ext uri="{FF2B5EF4-FFF2-40B4-BE49-F238E27FC236}">
                <a16:creationId xmlns:a16="http://schemas.microsoft.com/office/drawing/2014/main" id="{E21DF302-513E-C107-7099-3E329A877BA0}"/>
              </a:ext>
            </a:extLst>
          </p:cNvPr>
          <p:cNvSpPr txBox="1"/>
          <p:nvPr/>
        </p:nvSpPr>
        <p:spPr>
          <a:xfrm rot="487844">
            <a:off x="2659698" y="211883"/>
            <a:ext cx="1066318"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800" b="0" i="0" u="none" strike="noStrike" kern="1200" cap="none" spc="0" normalizeH="0" baseline="0" noProof="0">
                <a:ln>
                  <a:noFill/>
                </a:ln>
                <a:solidFill>
                  <a:prstClr val="black"/>
                </a:solidFill>
                <a:effectLst/>
                <a:uLnTx/>
                <a:uFillTx/>
                <a:latin typeface="Calibri Light"/>
                <a:ea typeface="+mn-ea"/>
                <a:cs typeface="+mn-cs"/>
              </a:rPr>
              <a:t>§</a:t>
            </a:r>
            <a:endParaRPr kumimoji="0" lang="da-DK" sz="2800" b="0" i="0" u="none" strike="noStrike" kern="1200" cap="none" spc="0" normalizeH="0" baseline="0" noProof="0">
              <a:ln>
                <a:noFill/>
              </a:ln>
              <a:solidFill>
                <a:prstClr val="black"/>
              </a:solidFill>
              <a:effectLst/>
              <a:uLnTx/>
              <a:uFillTx/>
              <a:latin typeface="Calibri Light"/>
              <a:ea typeface="+mn-ea"/>
              <a:cs typeface="+mn-cs"/>
            </a:endParaRPr>
          </a:p>
        </p:txBody>
      </p:sp>
      <p:sp>
        <p:nvSpPr>
          <p:cNvPr id="14" name="Tekstfelt 13">
            <a:extLst>
              <a:ext uri="{FF2B5EF4-FFF2-40B4-BE49-F238E27FC236}">
                <a16:creationId xmlns:a16="http://schemas.microsoft.com/office/drawing/2014/main" id="{51DC2C3B-55FD-D4AD-5648-3CF4A102C18A}"/>
              </a:ext>
            </a:extLst>
          </p:cNvPr>
          <p:cNvSpPr txBox="1"/>
          <p:nvPr/>
        </p:nvSpPr>
        <p:spPr>
          <a:xfrm rot="1444030">
            <a:off x="538692" y="2445996"/>
            <a:ext cx="74732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800" b="0" i="0" u="none" strike="noStrike" kern="1200" cap="none" spc="0" normalizeH="0" baseline="0" noProof="0">
                <a:ln>
                  <a:noFill/>
                </a:ln>
                <a:solidFill>
                  <a:prstClr val="black"/>
                </a:solidFill>
                <a:effectLst/>
                <a:uLnTx/>
                <a:uFillTx/>
                <a:latin typeface="Calibri Light"/>
                <a:ea typeface="+mn-ea"/>
                <a:cs typeface="+mn-cs"/>
              </a:rPr>
              <a:t>§</a:t>
            </a:r>
            <a:endParaRPr kumimoji="0" lang="da-DK" sz="1800" b="0" i="0" u="none" strike="noStrike" kern="1200" cap="none" spc="0" normalizeH="0" baseline="0" noProof="0">
              <a:ln>
                <a:noFill/>
              </a:ln>
              <a:solidFill>
                <a:prstClr val="black"/>
              </a:solidFill>
              <a:effectLst/>
              <a:uLnTx/>
              <a:uFillTx/>
              <a:latin typeface="Calibri Light"/>
              <a:ea typeface="+mn-ea"/>
              <a:cs typeface="+mn-cs"/>
            </a:endParaRPr>
          </a:p>
        </p:txBody>
      </p:sp>
      <p:pic>
        <p:nvPicPr>
          <p:cNvPr id="16" name="Grafik 15" descr="Mønter kontur">
            <a:extLst>
              <a:ext uri="{FF2B5EF4-FFF2-40B4-BE49-F238E27FC236}">
                <a16:creationId xmlns:a16="http://schemas.microsoft.com/office/drawing/2014/main" id="{20FC0E3A-F89D-75C4-A527-9922B15C5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6160" y="4553997"/>
            <a:ext cx="1409888" cy="1409888"/>
          </a:xfrm>
          <a:prstGeom prst="rect">
            <a:avLst/>
          </a:prstGeom>
        </p:spPr>
      </p:pic>
      <p:pic>
        <p:nvPicPr>
          <p:cNvPr id="20" name="Grafik 19" descr="Penge med massiv udfyldning">
            <a:extLst>
              <a:ext uri="{FF2B5EF4-FFF2-40B4-BE49-F238E27FC236}">
                <a16:creationId xmlns:a16="http://schemas.microsoft.com/office/drawing/2014/main" id="{F702BE91-24A6-BEC4-0CE5-8FD6E5BBB7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930" y="476516"/>
            <a:ext cx="1686724" cy="1686724"/>
          </a:xfrm>
          <a:prstGeom prst="rect">
            <a:avLst/>
          </a:prstGeom>
        </p:spPr>
      </p:pic>
      <p:pic>
        <p:nvPicPr>
          <p:cNvPr id="22" name="Grafik 21" descr="Dollar med massiv udfyldning">
            <a:extLst>
              <a:ext uri="{FF2B5EF4-FFF2-40B4-BE49-F238E27FC236}">
                <a16:creationId xmlns:a16="http://schemas.microsoft.com/office/drawing/2014/main" id="{BDDE1832-DD1E-6C61-04ED-6508774AA9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48848" y="2372518"/>
            <a:ext cx="914400" cy="914400"/>
          </a:xfrm>
          <a:prstGeom prst="rect">
            <a:avLst/>
          </a:prstGeom>
        </p:spPr>
      </p:pic>
      <p:sp>
        <p:nvSpPr>
          <p:cNvPr id="4" name="Eksplosion: 14 pkt. 3">
            <a:extLst>
              <a:ext uri="{FF2B5EF4-FFF2-40B4-BE49-F238E27FC236}">
                <a16:creationId xmlns:a16="http://schemas.microsoft.com/office/drawing/2014/main" id="{999F2EF1-CD94-ED0D-817E-30D1CDFB15C1}"/>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3300215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D67308-5EE7-8977-A0F0-580C5688B9F3}"/>
              </a:ext>
            </a:extLst>
          </p:cNvPr>
          <p:cNvSpPr>
            <a:spLocks noGrp="1"/>
          </p:cNvSpPr>
          <p:nvPr>
            <p:ph type="title"/>
          </p:nvPr>
        </p:nvSpPr>
        <p:spPr/>
        <p:txBody>
          <a:bodyPr/>
          <a:lstStyle/>
          <a:p>
            <a:r>
              <a:rPr lang="da-DK"/>
              <a:t>Step 6: Projektering, udbud udførsel og efterfølgende drift</a:t>
            </a:r>
          </a:p>
        </p:txBody>
      </p:sp>
      <p:sp>
        <p:nvSpPr>
          <p:cNvPr id="3" name="Pladsholder til indhold 2">
            <a:extLst>
              <a:ext uri="{FF2B5EF4-FFF2-40B4-BE49-F238E27FC236}">
                <a16:creationId xmlns:a16="http://schemas.microsoft.com/office/drawing/2014/main" id="{43614AFB-6421-3ADE-6CA9-A69BBD93D76A}"/>
              </a:ext>
            </a:extLst>
          </p:cNvPr>
          <p:cNvSpPr>
            <a:spLocks noGrp="1"/>
          </p:cNvSpPr>
          <p:nvPr>
            <p:ph idx="1"/>
          </p:nvPr>
        </p:nvSpPr>
        <p:spPr>
          <a:xfrm>
            <a:off x="4800600" y="1717039"/>
            <a:ext cx="6553199" cy="4245549"/>
          </a:xfrm>
        </p:spPr>
        <p:txBody>
          <a:bodyPr/>
          <a:lstStyle/>
          <a:p>
            <a:pPr marL="342900" lvl="0" indent="-342900">
              <a:lnSpc>
                <a:spcPct val="107000"/>
              </a:lnSpc>
              <a:buFont typeface="Symbol" panose="05050102010706020507" pitchFamily="18" charset="2"/>
              <a:buChar char=""/>
            </a:pPr>
            <a:r>
              <a:rPr lang="da-DK" sz="2400">
                <a:solidFill>
                  <a:srgbClr val="000000"/>
                </a:solidFill>
                <a:effectLst/>
                <a:latin typeface="Arial" panose="020B0604020202020204" pitchFamily="34" charset="0"/>
                <a:ea typeface="Times New Roman" panose="02020603050405020304" pitchFamily="18" charset="0"/>
              </a:rPr>
              <a:t>Vælg rådgiver for detailprojekt, evt. samme rådgiver.</a:t>
            </a:r>
          </a:p>
          <a:p>
            <a:pPr marL="342900" lvl="0" indent="-342900">
              <a:lnSpc>
                <a:spcPct val="107000"/>
              </a:lnSpc>
              <a:buFont typeface="Symbol" panose="05050102010706020507" pitchFamily="18" charset="2"/>
              <a:buChar char=""/>
            </a:pPr>
            <a:r>
              <a:rPr lang="da-DK" sz="2400">
                <a:solidFill>
                  <a:srgbClr val="000000"/>
                </a:solidFill>
                <a:effectLst/>
                <a:latin typeface="Arial" panose="020B0604020202020204" pitchFamily="34" charset="0"/>
                <a:ea typeface="Times New Roman" panose="02020603050405020304" pitchFamily="18" charset="0"/>
              </a:rPr>
              <a:t>Detailplanlæg/projektering og udbud</a:t>
            </a:r>
          </a:p>
          <a:p>
            <a:pPr marL="342900" lvl="0" indent="-342900">
              <a:lnSpc>
                <a:spcPct val="107000"/>
              </a:lnSpc>
              <a:buFont typeface="Symbol" panose="05050102010706020507" pitchFamily="18" charset="2"/>
              <a:buChar char=""/>
            </a:pPr>
            <a:r>
              <a:rPr lang="da-DK" sz="2400">
                <a:solidFill>
                  <a:srgbClr val="000000"/>
                </a:solidFill>
                <a:latin typeface="Arial" panose="020B0604020202020204" pitchFamily="34" charset="0"/>
                <a:ea typeface="Times New Roman" panose="02020603050405020304" pitchFamily="18" charset="0"/>
              </a:rPr>
              <a:t>Udførsel og drift</a:t>
            </a:r>
          </a:p>
          <a:p>
            <a:pPr marL="342900" lvl="0" indent="-342900">
              <a:lnSpc>
                <a:spcPct val="107000"/>
              </a:lnSpc>
              <a:buFont typeface="Symbol" panose="05050102010706020507" pitchFamily="18" charset="2"/>
              <a:buChar char=""/>
            </a:pPr>
            <a:endParaRPr lang="da-DK" sz="2400">
              <a:solidFill>
                <a:srgbClr val="000000"/>
              </a:solidFill>
              <a:effectLst/>
              <a:latin typeface="Arial" panose="020B0604020202020204" pitchFamily="34" charset="0"/>
              <a:ea typeface="Times New Roman" panose="02020603050405020304" pitchFamily="18" charset="0"/>
            </a:endParaRPr>
          </a:p>
          <a:p>
            <a:pPr marL="342900" lvl="0" indent="-342900">
              <a:lnSpc>
                <a:spcPct val="107000"/>
              </a:lnSpc>
              <a:buFont typeface="Symbol" panose="05050102010706020507" pitchFamily="18" charset="2"/>
              <a:buChar char=""/>
            </a:pPr>
            <a:r>
              <a:rPr lang="da-DK" sz="2400">
                <a:solidFill>
                  <a:srgbClr val="000000"/>
                </a:solidFill>
                <a:latin typeface="Arial" panose="020B0604020202020204" pitchFamily="34" charset="0"/>
                <a:ea typeface="Times New Roman" panose="02020603050405020304" pitchFamily="18" charset="0"/>
              </a:rPr>
              <a:t>Samarbejde med l</a:t>
            </a:r>
            <a:r>
              <a:rPr lang="da-DK" sz="2400">
                <a:solidFill>
                  <a:srgbClr val="000000"/>
                </a:solidFill>
                <a:effectLst/>
                <a:latin typeface="Arial" panose="020B0604020202020204" pitchFamily="34" charset="0"/>
                <a:ea typeface="Times New Roman" panose="02020603050405020304" pitchFamily="18" charset="0"/>
              </a:rPr>
              <a:t>okalt fjernvarmeselskab på sigt? Driftsfællesskaber for at minimere administration og driftsomkostninger. </a:t>
            </a:r>
          </a:p>
          <a:p>
            <a:endParaRPr lang="da-DK"/>
          </a:p>
        </p:txBody>
      </p:sp>
      <p:sp>
        <p:nvSpPr>
          <p:cNvPr id="5" name="Pladsholder til tekst 4">
            <a:extLst>
              <a:ext uri="{FF2B5EF4-FFF2-40B4-BE49-F238E27FC236}">
                <a16:creationId xmlns:a16="http://schemas.microsoft.com/office/drawing/2014/main" id="{D4B0CA78-B3AD-AFC6-2C14-F02C6286E8BF}"/>
              </a:ext>
            </a:extLst>
          </p:cNvPr>
          <p:cNvSpPr>
            <a:spLocks noGrp="1"/>
          </p:cNvSpPr>
          <p:nvPr>
            <p:ph type="body" sz="quarter" idx="17"/>
          </p:nvPr>
        </p:nvSpPr>
        <p:spPr/>
        <p:txBody>
          <a:bodyPr/>
          <a:lstStyle/>
          <a:p>
            <a:endParaRPr lang="da-DK"/>
          </a:p>
        </p:txBody>
      </p:sp>
      <p:pic>
        <p:nvPicPr>
          <p:cNvPr id="7" name="Picture 2" descr="Arbejder du med projektforslag i henhold til">
            <a:extLst>
              <a:ext uri="{FF2B5EF4-FFF2-40B4-BE49-F238E27FC236}">
                <a16:creationId xmlns:a16="http://schemas.microsoft.com/office/drawing/2014/main" id="{CB0FDC69-5FF7-A048-83AD-AC9F30CF6A97}"/>
              </a:ext>
            </a:extLst>
          </p:cNvPr>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a:stretch>
            <a:fillRect/>
          </a:stretch>
        </p:blipFill>
        <p:spPr bwMode="auto">
          <a:xfrm>
            <a:off x="0" y="2051235"/>
            <a:ext cx="4592548" cy="2755529"/>
          </a:xfrm>
          <a:prstGeom prst="rect">
            <a:avLst/>
          </a:prstGeom>
          <a:noFill/>
          <a:extLst>
            <a:ext uri="{909E8E84-426E-40DD-AFC4-6F175D3DCCD1}">
              <a14:hiddenFill xmlns:a14="http://schemas.microsoft.com/office/drawing/2010/main">
                <a:solidFill>
                  <a:srgbClr val="FFFFFF"/>
                </a:solidFill>
              </a14:hiddenFill>
            </a:ext>
          </a:extLst>
        </p:spPr>
      </p:pic>
      <p:sp>
        <p:nvSpPr>
          <p:cNvPr id="4" name="Eksplosion: 14 pkt. 3">
            <a:extLst>
              <a:ext uri="{FF2B5EF4-FFF2-40B4-BE49-F238E27FC236}">
                <a16:creationId xmlns:a16="http://schemas.microsoft.com/office/drawing/2014/main" id="{E107C81F-BF00-D26A-9536-78C243823B43}"/>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689849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ABC5836-BE3D-DA5E-8166-70A3CC88E683}"/>
              </a:ext>
            </a:extLst>
          </p:cNvPr>
          <p:cNvSpPr>
            <a:spLocks noGrp="1"/>
          </p:cNvSpPr>
          <p:nvPr>
            <p:ph type="title"/>
          </p:nvPr>
        </p:nvSpPr>
        <p:spPr>
          <a:xfrm>
            <a:off x="4800600" y="365125"/>
            <a:ext cx="6553199" cy="644525"/>
          </a:xfrm>
        </p:spPr>
        <p:txBody>
          <a:bodyPr anchor="ctr">
            <a:normAutofit/>
          </a:bodyPr>
          <a:lstStyle/>
          <a:p>
            <a:r>
              <a:rPr lang="da-DK"/>
              <a:t>Husk om processen</a:t>
            </a:r>
          </a:p>
        </p:txBody>
      </p:sp>
      <p:pic>
        <p:nvPicPr>
          <p:cNvPr id="5" name="Pladsholder til indhold 4" descr="Lyset er tændt med massiv udfyldning">
            <a:extLst>
              <a:ext uri="{FF2B5EF4-FFF2-40B4-BE49-F238E27FC236}">
                <a16:creationId xmlns:a16="http://schemas.microsoft.com/office/drawing/2014/main" id="{56476AD5-27B3-7F01-8219-855A949EA786}"/>
              </a:ext>
            </a:extLst>
          </p:cNvPr>
          <p:cNvPicPr>
            <a:picLocks noGrp="1" noChangeAspect="1"/>
          </p:cNvPicPr>
          <p:nvPr>
            <p:ph sz="half"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069" y="2100942"/>
            <a:ext cx="2268991" cy="2268991"/>
          </a:xfrm>
        </p:spPr>
      </p:pic>
      <p:graphicFrame>
        <p:nvGraphicFramePr>
          <p:cNvPr id="15" name="Pladsholder til indhold 2">
            <a:extLst>
              <a:ext uri="{FF2B5EF4-FFF2-40B4-BE49-F238E27FC236}">
                <a16:creationId xmlns:a16="http://schemas.microsoft.com/office/drawing/2014/main" id="{37592C91-765C-C294-C0F7-769F19DB70D2}"/>
              </a:ext>
            </a:extLst>
          </p:cNvPr>
          <p:cNvGraphicFramePr>
            <a:graphicFrameLocks noGrp="1"/>
          </p:cNvGraphicFramePr>
          <p:nvPr>
            <p:ph idx="1"/>
            <p:extLst>
              <p:ext uri="{D42A27DB-BD31-4B8C-83A1-F6EECF244321}">
                <p14:modId xmlns:p14="http://schemas.microsoft.com/office/powerpoint/2010/main" val="1286854856"/>
              </p:ext>
            </p:extLst>
          </p:nvPr>
        </p:nvGraphicFramePr>
        <p:xfrm>
          <a:off x="4800600" y="1219201"/>
          <a:ext cx="6873949" cy="52736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0533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00512222-23BD-33BF-A374-3A88A6DD8B04}"/>
              </a:ext>
            </a:extLst>
          </p:cNvPr>
          <p:cNvSpPr>
            <a:spLocks noGrp="1"/>
          </p:cNvSpPr>
          <p:nvPr>
            <p:ph type="body" sz="quarter" idx="17"/>
          </p:nvPr>
        </p:nvSpPr>
        <p:spPr/>
        <p:txBody>
          <a:bodyPr/>
          <a:lstStyle/>
          <a:p>
            <a:endParaRPr lang="da-DK"/>
          </a:p>
        </p:txBody>
      </p:sp>
      <p:sp>
        <p:nvSpPr>
          <p:cNvPr id="7" name="Rektangel: afrundede hjørner diagonalt 6">
            <a:extLst>
              <a:ext uri="{FF2B5EF4-FFF2-40B4-BE49-F238E27FC236}">
                <a16:creationId xmlns:a16="http://schemas.microsoft.com/office/drawing/2014/main" id="{1D6E9BA4-D206-43FC-45F0-F2E6F1FA9CF1}"/>
              </a:ext>
            </a:extLst>
          </p:cNvPr>
          <p:cNvSpPr/>
          <p:nvPr/>
        </p:nvSpPr>
        <p:spPr>
          <a:xfrm>
            <a:off x="180753" y="1286539"/>
            <a:ext cx="11805680" cy="416796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400"/>
              <a:t>Mulighed for spørgsmål</a:t>
            </a:r>
          </a:p>
        </p:txBody>
      </p:sp>
    </p:spTree>
    <p:extLst>
      <p:ext uri="{BB962C8B-B14F-4D97-AF65-F5344CB8AC3E}">
        <p14:creationId xmlns:p14="http://schemas.microsoft.com/office/powerpoint/2010/main" val="424106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9612B5-FC07-41E3-ADD7-70B4A8F35DE6}"/>
              </a:ext>
            </a:extLst>
          </p:cNvPr>
          <p:cNvSpPr>
            <a:spLocks noGrp="1"/>
          </p:cNvSpPr>
          <p:nvPr>
            <p:ph type="ctrTitle"/>
          </p:nvPr>
        </p:nvSpPr>
        <p:spPr/>
        <p:txBody>
          <a:bodyPr/>
          <a:lstStyle/>
          <a:p>
            <a:r>
              <a:rPr lang="da-DK">
                <a:latin typeface="+mj-lt"/>
              </a:rPr>
              <a:t>Organisering af et nyt fjernvarmeselskab</a:t>
            </a:r>
          </a:p>
        </p:txBody>
      </p:sp>
      <p:sp>
        <p:nvSpPr>
          <p:cNvPr id="4" name="Undertitel 3">
            <a:extLst>
              <a:ext uri="{FF2B5EF4-FFF2-40B4-BE49-F238E27FC236}">
                <a16:creationId xmlns:a16="http://schemas.microsoft.com/office/drawing/2014/main" id="{C75FE8BB-B812-40FE-A4BD-FB512D9B552B}"/>
              </a:ext>
            </a:extLst>
          </p:cNvPr>
          <p:cNvSpPr>
            <a:spLocks noGrp="1"/>
          </p:cNvSpPr>
          <p:nvPr>
            <p:ph type="subTitle" idx="1"/>
          </p:nvPr>
        </p:nvSpPr>
        <p:spPr/>
        <p:txBody>
          <a:bodyPr/>
          <a:lstStyle/>
          <a:p>
            <a:r>
              <a:rPr lang="da-DK">
                <a:latin typeface="+mj-lt"/>
              </a:rPr>
              <a:t>Ditte-Marie Jensen</a:t>
            </a:r>
          </a:p>
        </p:txBody>
      </p:sp>
      <p:sp>
        <p:nvSpPr>
          <p:cNvPr id="5" name="Pladsholder til tekst 4">
            <a:extLst>
              <a:ext uri="{FF2B5EF4-FFF2-40B4-BE49-F238E27FC236}">
                <a16:creationId xmlns:a16="http://schemas.microsoft.com/office/drawing/2014/main" id="{7457DBE0-4AB7-407E-B6B6-70DD591E2B1D}"/>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3727144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916CEA-92CD-A28B-09E1-491CB64F3374}"/>
              </a:ext>
            </a:extLst>
          </p:cNvPr>
          <p:cNvSpPr>
            <a:spLocks noGrp="1"/>
          </p:cNvSpPr>
          <p:nvPr>
            <p:ph type="title"/>
          </p:nvPr>
        </p:nvSpPr>
        <p:spPr>
          <a:xfrm>
            <a:off x="4800600" y="642527"/>
            <a:ext cx="6553199" cy="644525"/>
          </a:xfrm>
        </p:spPr>
        <p:txBody>
          <a:bodyPr/>
          <a:lstStyle/>
          <a:p>
            <a:pPr algn="ctr"/>
            <a:r>
              <a:rPr lang="da-DK">
                <a:latin typeface="+mj-lt"/>
              </a:rPr>
              <a:t>Organisering</a:t>
            </a:r>
          </a:p>
        </p:txBody>
      </p:sp>
      <p:sp>
        <p:nvSpPr>
          <p:cNvPr id="3" name="Pladsholder til indhold 2">
            <a:extLst>
              <a:ext uri="{FF2B5EF4-FFF2-40B4-BE49-F238E27FC236}">
                <a16:creationId xmlns:a16="http://schemas.microsoft.com/office/drawing/2014/main" id="{A3D18DC3-B1FA-11D7-73C4-B21548451DEB}"/>
              </a:ext>
            </a:extLst>
          </p:cNvPr>
          <p:cNvSpPr>
            <a:spLocks noGrp="1"/>
          </p:cNvSpPr>
          <p:nvPr>
            <p:ph idx="1"/>
          </p:nvPr>
        </p:nvSpPr>
        <p:spPr>
          <a:xfrm>
            <a:off x="5794625" y="2126751"/>
            <a:ext cx="5559174" cy="4366124"/>
          </a:xfrm>
        </p:spPr>
        <p:txBody>
          <a:bodyPr/>
          <a:lstStyle/>
          <a:p>
            <a:pPr>
              <a:lnSpc>
                <a:spcPct val="200000"/>
              </a:lnSpc>
            </a:pPr>
            <a:r>
              <a:rPr lang="da-DK">
                <a:latin typeface="+mj-lt"/>
              </a:rPr>
              <a:t>Ejerformer og ejerstruktur</a:t>
            </a:r>
          </a:p>
          <a:p>
            <a:pPr>
              <a:lnSpc>
                <a:spcPct val="200000"/>
              </a:lnSpc>
            </a:pPr>
            <a:r>
              <a:rPr lang="da-DK">
                <a:latin typeface="+mj-lt"/>
              </a:rPr>
              <a:t>Vejledninger fra Dansk Fjernvarme</a:t>
            </a:r>
          </a:p>
          <a:p>
            <a:pPr>
              <a:lnSpc>
                <a:spcPct val="200000"/>
              </a:lnSpc>
            </a:pPr>
            <a:r>
              <a:rPr lang="da-DK">
                <a:latin typeface="+mj-lt"/>
              </a:rPr>
              <a:t>Standardvedtægten</a:t>
            </a:r>
          </a:p>
          <a:p>
            <a:pPr>
              <a:lnSpc>
                <a:spcPct val="200000"/>
              </a:lnSpc>
            </a:pPr>
            <a:r>
              <a:rPr lang="da-DK">
                <a:latin typeface="+mj-lt"/>
              </a:rPr>
              <a:t>Leveringsbestemmelser</a:t>
            </a:r>
          </a:p>
          <a:p>
            <a:pPr>
              <a:lnSpc>
                <a:spcPct val="200000"/>
              </a:lnSpc>
            </a:pPr>
            <a:r>
              <a:rPr lang="da-DK">
                <a:latin typeface="+mj-lt"/>
              </a:rPr>
              <a:t>Organisering i praksis</a:t>
            </a:r>
          </a:p>
          <a:p>
            <a:endParaRPr lang="da-DK">
              <a:latin typeface="+mj-lt"/>
            </a:endParaRPr>
          </a:p>
        </p:txBody>
      </p:sp>
      <p:sp>
        <p:nvSpPr>
          <p:cNvPr id="5" name="Pladsholder til tekst 4">
            <a:extLst>
              <a:ext uri="{FF2B5EF4-FFF2-40B4-BE49-F238E27FC236}">
                <a16:creationId xmlns:a16="http://schemas.microsoft.com/office/drawing/2014/main" id="{43BEE69E-C341-2518-6A5D-19801C8C4612}"/>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3263244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48AB36B-1863-E4D7-38BA-3799F662A920}"/>
              </a:ext>
            </a:extLst>
          </p:cNvPr>
          <p:cNvSpPr/>
          <p:nvPr/>
        </p:nvSpPr>
        <p:spPr>
          <a:xfrm>
            <a:off x="0" y="0"/>
            <a:ext cx="4603898" cy="6858000"/>
          </a:xfrm>
          <a:prstGeom prst="rect">
            <a:avLst/>
          </a:prstGeom>
          <a:solidFill>
            <a:srgbClr val="EC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17AA0D31-9749-3AAE-0A7F-5E5ECFE0ADBE}"/>
              </a:ext>
            </a:extLst>
          </p:cNvPr>
          <p:cNvSpPr>
            <a:spLocks noGrp="1"/>
          </p:cNvSpPr>
          <p:nvPr>
            <p:ph type="title"/>
          </p:nvPr>
        </p:nvSpPr>
        <p:spPr/>
        <p:txBody>
          <a:bodyPr/>
          <a:lstStyle/>
          <a:p>
            <a:r>
              <a:rPr lang="da-DK"/>
              <a:t>Program</a:t>
            </a:r>
          </a:p>
        </p:txBody>
      </p:sp>
      <p:sp>
        <p:nvSpPr>
          <p:cNvPr id="4" name="Pladsholder til indhold 3">
            <a:extLst>
              <a:ext uri="{FF2B5EF4-FFF2-40B4-BE49-F238E27FC236}">
                <a16:creationId xmlns:a16="http://schemas.microsoft.com/office/drawing/2014/main" id="{82312C64-E6AF-DB3B-5321-07355D0D81D6}"/>
              </a:ext>
            </a:extLst>
          </p:cNvPr>
          <p:cNvSpPr>
            <a:spLocks noGrp="1"/>
          </p:cNvSpPr>
          <p:nvPr>
            <p:ph idx="1"/>
          </p:nvPr>
        </p:nvSpPr>
        <p:spPr/>
        <p:txBody>
          <a:bodyPr/>
          <a:lstStyle/>
          <a:p>
            <a:pPr>
              <a:buFont typeface="+mj-lt"/>
              <a:buAutoNum type="arabicPeriod"/>
            </a:pPr>
            <a:r>
              <a:rPr lang="da-DK" sz="2000" b="1"/>
              <a:t>Kort om Dansk Fjernvarme </a:t>
            </a:r>
            <a:r>
              <a:rPr lang="da-DK" sz="2000"/>
              <a:t>(Nina)</a:t>
            </a:r>
          </a:p>
          <a:p>
            <a:pPr>
              <a:buFont typeface="+mj-lt"/>
              <a:buAutoNum type="arabicPeriod"/>
            </a:pPr>
            <a:r>
              <a:rPr lang="da-DK" sz="2000" b="1"/>
              <a:t>Etablering af fjernvarme i nye områder </a:t>
            </a:r>
            <a:r>
              <a:rPr lang="da-DK" sz="2000"/>
              <a:t>(Nina)</a:t>
            </a:r>
          </a:p>
          <a:p>
            <a:pPr marL="0" indent="0">
              <a:buNone/>
            </a:pPr>
            <a:r>
              <a:rPr lang="da-DK" sz="2000" b="1">
                <a:solidFill>
                  <a:schemeClr val="tx2"/>
                </a:solidFill>
              </a:rPr>
              <a:t>MULIGHED FOR SPØRGSMÅL</a:t>
            </a:r>
          </a:p>
          <a:p>
            <a:pPr>
              <a:buFont typeface="+mj-lt"/>
              <a:buAutoNum type="arabicPeriod" startAt="4"/>
            </a:pPr>
            <a:r>
              <a:rPr lang="da-DK" sz="2000" b="1"/>
              <a:t>Organisering af et nyt fjernvarmeselskab </a:t>
            </a:r>
            <a:r>
              <a:rPr lang="da-DK" sz="2000"/>
              <a:t>(Ditte-Marie og </a:t>
            </a:r>
            <a:r>
              <a:rPr lang="da-DK" sz="2000">
                <a:cs typeface="Calibri Light"/>
              </a:rPr>
              <a:t>John)</a:t>
            </a:r>
          </a:p>
          <a:p>
            <a:pPr>
              <a:buFont typeface="+mj-lt"/>
              <a:buAutoNum type="arabicPeriod" startAt="4"/>
            </a:pPr>
            <a:r>
              <a:rPr lang="da-DK" sz="2000" b="1"/>
              <a:t>Lovgivningen og projektforslag </a:t>
            </a:r>
            <a:r>
              <a:rPr lang="da-DK" sz="2000"/>
              <a:t>(Alex)</a:t>
            </a:r>
            <a:endParaRPr lang="da-DK" sz="2000">
              <a:cs typeface="Calibri Light"/>
            </a:endParaRPr>
          </a:p>
          <a:p>
            <a:pPr>
              <a:buFont typeface="+mj-lt"/>
              <a:buAutoNum type="arabicPeriod" startAt="4"/>
            </a:pPr>
            <a:r>
              <a:rPr lang="da-DK" sz="2000" b="1"/>
              <a:t>Kommunens rolle</a:t>
            </a:r>
            <a:r>
              <a:rPr lang="da-DK" sz="2000" b="1">
                <a:sym typeface="Wingdings" panose="05000000000000000000" pitchFamily="2" charset="2"/>
              </a:rPr>
              <a:t>  </a:t>
            </a:r>
            <a:r>
              <a:rPr lang="da-DK" sz="2000">
                <a:sym typeface="Wingdings" panose="05000000000000000000" pitchFamily="2" charset="2"/>
              </a:rPr>
              <a:t>(Nina)</a:t>
            </a:r>
          </a:p>
          <a:p>
            <a:pPr marL="0" indent="0">
              <a:buNone/>
            </a:pPr>
            <a:r>
              <a:rPr lang="da-DK" sz="2000" b="1">
                <a:solidFill>
                  <a:schemeClr val="tx2"/>
                </a:solidFill>
              </a:rPr>
              <a:t>MULIGHED FOR SPØRGSMÅL</a:t>
            </a:r>
          </a:p>
          <a:p>
            <a:pPr>
              <a:buFont typeface="+mj-lt"/>
              <a:buAutoNum type="arabicPeriod" startAt="7"/>
            </a:pPr>
            <a:r>
              <a:rPr lang="da-DK" sz="2000" b="1">
                <a:cs typeface="Calibri Light"/>
              </a:rPr>
              <a:t>Finansiering og økonomi </a:t>
            </a:r>
            <a:r>
              <a:rPr lang="da-DK" sz="2000">
                <a:cs typeface="Calibri Light"/>
              </a:rPr>
              <a:t>(Alex og John)</a:t>
            </a:r>
          </a:p>
          <a:p>
            <a:pPr>
              <a:buFont typeface="+mj-lt"/>
              <a:buAutoNum type="arabicPeriod" startAt="7"/>
            </a:pPr>
            <a:r>
              <a:rPr lang="da-DK" sz="2000" b="1"/>
              <a:t>Teknik og energisystemer </a:t>
            </a:r>
            <a:r>
              <a:rPr lang="da-DK" sz="2000"/>
              <a:t>(John)</a:t>
            </a:r>
            <a:endParaRPr lang="da-DK" sz="2000">
              <a:cs typeface="Calibri Light"/>
            </a:endParaRPr>
          </a:p>
          <a:p>
            <a:pPr marL="0" indent="0">
              <a:buNone/>
            </a:pPr>
            <a:r>
              <a:rPr lang="da-DK" sz="2000" b="1">
                <a:solidFill>
                  <a:schemeClr val="tx2"/>
                </a:solidFill>
              </a:rPr>
              <a:t>MULIGHED FOR SPØRGSMÅL</a:t>
            </a:r>
          </a:p>
        </p:txBody>
      </p:sp>
      <p:sp>
        <p:nvSpPr>
          <p:cNvPr id="6" name="Pladsholder til tekst 5">
            <a:extLst>
              <a:ext uri="{FF2B5EF4-FFF2-40B4-BE49-F238E27FC236}">
                <a16:creationId xmlns:a16="http://schemas.microsoft.com/office/drawing/2014/main" id="{30733151-B0EB-7581-9EFB-821E326D5088}"/>
              </a:ext>
            </a:extLst>
          </p:cNvPr>
          <p:cNvSpPr>
            <a:spLocks noGrp="1"/>
          </p:cNvSpPr>
          <p:nvPr>
            <p:ph type="body" sz="quarter" idx="17"/>
          </p:nvPr>
        </p:nvSpPr>
        <p:spPr/>
        <p:txBody>
          <a:bodyPr/>
          <a:lstStyle/>
          <a:p>
            <a:endParaRPr lang="da-DK"/>
          </a:p>
        </p:txBody>
      </p:sp>
      <p:pic>
        <p:nvPicPr>
          <p:cNvPr id="7" name="Billede 6">
            <a:extLst>
              <a:ext uri="{FF2B5EF4-FFF2-40B4-BE49-F238E27FC236}">
                <a16:creationId xmlns:a16="http://schemas.microsoft.com/office/drawing/2014/main" id="{A17B9DA2-7C21-F150-52F7-159202B272AE}"/>
              </a:ext>
            </a:extLst>
          </p:cNvPr>
          <p:cNvPicPr>
            <a:picLocks noChangeAspect="1"/>
          </p:cNvPicPr>
          <p:nvPr/>
        </p:nvPicPr>
        <p:blipFill rotWithShape="1">
          <a:blip r:embed="rId2"/>
          <a:srcRect l="835" t="1173" r="51447" b="59314"/>
          <a:stretch/>
        </p:blipFill>
        <p:spPr>
          <a:xfrm>
            <a:off x="302150" y="3473633"/>
            <a:ext cx="3481959" cy="1768189"/>
          </a:xfrm>
          <a:prstGeom prst="rect">
            <a:avLst/>
          </a:prstGeom>
        </p:spPr>
      </p:pic>
      <p:pic>
        <p:nvPicPr>
          <p:cNvPr id="8" name="Billede 7">
            <a:extLst>
              <a:ext uri="{FF2B5EF4-FFF2-40B4-BE49-F238E27FC236}">
                <a16:creationId xmlns:a16="http://schemas.microsoft.com/office/drawing/2014/main" id="{3A004C34-5CBF-6905-AA5D-6A9FE0C11C25}"/>
              </a:ext>
            </a:extLst>
          </p:cNvPr>
          <p:cNvPicPr>
            <a:picLocks noChangeAspect="1"/>
          </p:cNvPicPr>
          <p:nvPr/>
        </p:nvPicPr>
        <p:blipFill rotWithShape="1">
          <a:blip r:embed="rId3"/>
          <a:srcRect l="1705" t="2432" r="1892" b="6270"/>
          <a:stretch/>
        </p:blipFill>
        <p:spPr>
          <a:xfrm>
            <a:off x="302151" y="18362"/>
            <a:ext cx="3444178" cy="1803858"/>
          </a:xfrm>
          <a:prstGeom prst="rect">
            <a:avLst/>
          </a:prstGeom>
        </p:spPr>
      </p:pic>
      <p:pic>
        <p:nvPicPr>
          <p:cNvPr id="9" name="Billede 8">
            <a:extLst>
              <a:ext uri="{FF2B5EF4-FFF2-40B4-BE49-F238E27FC236}">
                <a16:creationId xmlns:a16="http://schemas.microsoft.com/office/drawing/2014/main" id="{EB9DFBE0-B5B9-DF1F-9799-2A4A9813F1EF}"/>
              </a:ext>
            </a:extLst>
          </p:cNvPr>
          <p:cNvPicPr>
            <a:picLocks noChangeAspect="1"/>
          </p:cNvPicPr>
          <p:nvPr/>
        </p:nvPicPr>
        <p:blipFill rotWithShape="1">
          <a:blip r:embed="rId2"/>
          <a:srcRect l="51328" t="942" r="954" b="60885"/>
          <a:stretch/>
        </p:blipFill>
        <p:spPr>
          <a:xfrm>
            <a:off x="254441" y="1827844"/>
            <a:ext cx="3481959" cy="1708217"/>
          </a:xfrm>
          <a:prstGeom prst="rect">
            <a:avLst/>
          </a:prstGeom>
        </p:spPr>
      </p:pic>
      <p:pic>
        <p:nvPicPr>
          <p:cNvPr id="10" name="Billede 9">
            <a:extLst>
              <a:ext uri="{FF2B5EF4-FFF2-40B4-BE49-F238E27FC236}">
                <a16:creationId xmlns:a16="http://schemas.microsoft.com/office/drawing/2014/main" id="{B22C43AC-2B5C-3511-2B7C-A4812FDCA01E}"/>
              </a:ext>
            </a:extLst>
          </p:cNvPr>
          <p:cNvPicPr>
            <a:picLocks noChangeAspect="1"/>
          </p:cNvPicPr>
          <p:nvPr/>
        </p:nvPicPr>
        <p:blipFill rotWithShape="1">
          <a:blip r:embed="rId2"/>
          <a:srcRect l="835" t="64039" r="51447" b="653"/>
          <a:stretch/>
        </p:blipFill>
        <p:spPr>
          <a:xfrm>
            <a:off x="291203" y="5204099"/>
            <a:ext cx="3481959" cy="1580013"/>
          </a:xfrm>
          <a:prstGeom prst="rect">
            <a:avLst/>
          </a:prstGeom>
        </p:spPr>
      </p:pic>
      <p:pic>
        <p:nvPicPr>
          <p:cNvPr id="11" name="Billede 10">
            <a:extLst>
              <a:ext uri="{FF2B5EF4-FFF2-40B4-BE49-F238E27FC236}">
                <a16:creationId xmlns:a16="http://schemas.microsoft.com/office/drawing/2014/main" id="{BEDEEC1D-D9FB-C197-DFDF-74EE6E28A742}"/>
              </a:ext>
            </a:extLst>
          </p:cNvPr>
          <p:cNvPicPr>
            <a:picLocks noChangeAspect="1"/>
          </p:cNvPicPr>
          <p:nvPr/>
        </p:nvPicPr>
        <p:blipFill rotWithShape="1">
          <a:blip r:embed="rId3"/>
          <a:srcRect l="8693" t="8746" r="71782" b="42194"/>
          <a:stretch/>
        </p:blipFill>
        <p:spPr>
          <a:xfrm>
            <a:off x="308792" y="56181"/>
            <a:ext cx="1094706" cy="1521204"/>
          </a:xfrm>
          <a:prstGeom prst="rect">
            <a:avLst/>
          </a:prstGeom>
        </p:spPr>
      </p:pic>
    </p:spTree>
    <p:extLst>
      <p:ext uri="{BB962C8B-B14F-4D97-AF65-F5344CB8AC3E}">
        <p14:creationId xmlns:p14="http://schemas.microsoft.com/office/powerpoint/2010/main" val="1808828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C996DB2-CFBD-F18A-1065-5A92CA506E79}"/>
              </a:ext>
            </a:extLst>
          </p:cNvPr>
          <p:cNvSpPr>
            <a:spLocks noGrp="1"/>
          </p:cNvSpPr>
          <p:nvPr>
            <p:ph type="title"/>
          </p:nvPr>
        </p:nvSpPr>
        <p:spPr/>
        <p:txBody>
          <a:bodyPr/>
          <a:lstStyle/>
          <a:p>
            <a:r>
              <a:rPr lang="da-DK">
                <a:latin typeface="+mj-lt"/>
              </a:rPr>
              <a:t>Ejerformer og ejerstruktur</a:t>
            </a:r>
          </a:p>
        </p:txBody>
      </p:sp>
      <p:sp>
        <p:nvSpPr>
          <p:cNvPr id="3" name="Undertitel 3">
            <a:extLst>
              <a:ext uri="{FF2B5EF4-FFF2-40B4-BE49-F238E27FC236}">
                <a16:creationId xmlns:a16="http://schemas.microsoft.com/office/drawing/2014/main" id="{32CD2662-8CE5-72A1-542D-E1E9B51508C6}"/>
              </a:ext>
            </a:extLst>
          </p:cNvPr>
          <p:cNvSpPr txBox="1">
            <a:spLocks/>
          </p:cNvSpPr>
          <p:nvPr/>
        </p:nvSpPr>
        <p:spPr>
          <a:xfrm>
            <a:off x="1524000" y="3602037"/>
            <a:ext cx="9144000" cy="979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a:solidFill>
                <a:schemeClr val="bg1"/>
              </a:solidFill>
              <a:latin typeface="+mj-lt"/>
            </a:endParaRPr>
          </a:p>
          <a:p>
            <a:pPr marL="0" indent="0" algn="ctr">
              <a:buNone/>
            </a:pPr>
            <a:r>
              <a:rPr lang="da-DK">
                <a:solidFill>
                  <a:schemeClr val="bg1"/>
                </a:solidFill>
                <a:latin typeface="+mj-lt"/>
              </a:rPr>
              <a:t>Ditte-Marie Jensen</a:t>
            </a:r>
          </a:p>
        </p:txBody>
      </p:sp>
    </p:spTree>
    <p:extLst>
      <p:ext uri="{BB962C8B-B14F-4D97-AF65-F5344CB8AC3E}">
        <p14:creationId xmlns:p14="http://schemas.microsoft.com/office/powerpoint/2010/main" val="1734085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9B49D-69B4-0156-0AA3-9C3305703CE7}"/>
              </a:ext>
            </a:extLst>
          </p:cNvPr>
          <p:cNvSpPr>
            <a:spLocks noGrp="1"/>
          </p:cNvSpPr>
          <p:nvPr>
            <p:ph type="title"/>
          </p:nvPr>
        </p:nvSpPr>
        <p:spPr/>
        <p:txBody>
          <a:bodyPr/>
          <a:lstStyle/>
          <a:p>
            <a:pPr algn="ctr"/>
            <a:r>
              <a:rPr lang="da-DK"/>
              <a:t>Diverse selskabsformer</a:t>
            </a:r>
          </a:p>
        </p:txBody>
      </p:sp>
      <p:sp>
        <p:nvSpPr>
          <p:cNvPr id="3" name="Pladsholder til indhold 2">
            <a:extLst>
              <a:ext uri="{FF2B5EF4-FFF2-40B4-BE49-F238E27FC236}">
                <a16:creationId xmlns:a16="http://schemas.microsoft.com/office/drawing/2014/main" id="{A6963CD8-CBBA-2095-22FA-BD1F2B02F42F}"/>
              </a:ext>
            </a:extLst>
          </p:cNvPr>
          <p:cNvSpPr>
            <a:spLocks noGrp="1"/>
          </p:cNvSpPr>
          <p:nvPr>
            <p:ph idx="1"/>
          </p:nvPr>
        </p:nvSpPr>
        <p:spPr>
          <a:xfrm>
            <a:off x="1109608" y="1825625"/>
            <a:ext cx="10244191" cy="5032375"/>
          </a:xfrm>
        </p:spPr>
        <p:txBody>
          <a:bodyPr/>
          <a:lstStyle/>
          <a:p>
            <a:r>
              <a:rPr lang="da-DK" b="1"/>
              <a:t>A.M.B.A</a:t>
            </a:r>
          </a:p>
          <a:p>
            <a:pPr marL="285750" indent="-285750">
              <a:buFont typeface="Arial" panose="020B0604020202020204" pitchFamily="34" charset="0"/>
              <a:buChar char="•"/>
            </a:pPr>
            <a:r>
              <a:rPr lang="da-DK"/>
              <a:t>Frivillig indskudskapital</a:t>
            </a:r>
          </a:p>
          <a:p>
            <a:pPr marL="285750" indent="-285750">
              <a:buFont typeface="Arial" panose="020B0604020202020204" pitchFamily="34" charset="0"/>
              <a:buChar char="•"/>
            </a:pPr>
            <a:r>
              <a:rPr lang="da-DK"/>
              <a:t>Begrænset hæftelse</a:t>
            </a:r>
          </a:p>
          <a:p>
            <a:r>
              <a:rPr lang="da-DK" b="1"/>
              <a:t>I/S</a:t>
            </a:r>
          </a:p>
          <a:p>
            <a:pPr marL="285750" indent="-285750">
              <a:buFont typeface="Arial" panose="020B0604020202020204" pitchFamily="34" charset="0"/>
              <a:buChar char="•"/>
            </a:pPr>
            <a:r>
              <a:rPr lang="da-DK"/>
              <a:t>Intet krav om indskudskapital</a:t>
            </a:r>
          </a:p>
          <a:p>
            <a:pPr marL="285750" indent="-285750">
              <a:buFont typeface="Arial" panose="020B0604020202020204" pitchFamily="34" charset="0"/>
              <a:buChar char="•"/>
            </a:pPr>
            <a:r>
              <a:rPr lang="da-DK"/>
              <a:t>Interessenterne hæfter personligt og solidarisk</a:t>
            </a:r>
          </a:p>
          <a:p>
            <a:r>
              <a:rPr lang="da-DK" b="1"/>
              <a:t>ApS</a:t>
            </a:r>
          </a:p>
          <a:p>
            <a:pPr marL="285750" indent="-285750">
              <a:buFont typeface="Arial" panose="020B0604020202020204" pitchFamily="34" charset="0"/>
              <a:buChar char="•"/>
            </a:pPr>
            <a:r>
              <a:rPr lang="da-DK"/>
              <a:t>Kræver en indskudskapital på min. 40.000 kr.</a:t>
            </a:r>
          </a:p>
          <a:p>
            <a:pPr marL="285750" indent="-285750">
              <a:buFont typeface="Arial" panose="020B0604020202020204" pitchFamily="34" charset="0"/>
              <a:buChar char="•"/>
            </a:pPr>
            <a:r>
              <a:rPr lang="da-DK"/>
              <a:t>Hvoraf alle midler skal være indskudt ved oprettelsen af selskabet</a:t>
            </a:r>
            <a:endParaRPr lang="da-DK" b="1"/>
          </a:p>
          <a:p>
            <a:r>
              <a:rPr lang="da-DK" b="1"/>
              <a:t>A/S</a:t>
            </a:r>
          </a:p>
          <a:p>
            <a:pPr marL="285750" indent="-285750">
              <a:buFont typeface="Arial" panose="020B0604020202020204" pitchFamily="34" charset="0"/>
              <a:buChar char="•"/>
            </a:pPr>
            <a:r>
              <a:rPr lang="da-DK"/>
              <a:t>Kræver en indskudskapital på min. 400.000 kr.</a:t>
            </a:r>
          </a:p>
          <a:p>
            <a:pPr marL="285750" indent="-285750">
              <a:buFont typeface="Arial" panose="020B0604020202020204" pitchFamily="34" charset="0"/>
              <a:buChar char="•"/>
            </a:pPr>
            <a:r>
              <a:rPr lang="da-DK"/>
              <a:t>Hvoraf min. 20 % af kapitalen skal være indskudt ved oprettelsen af selskabet</a:t>
            </a:r>
          </a:p>
        </p:txBody>
      </p:sp>
      <p:sp>
        <p:nvSpPr>
          <p:cNvPr id="4" name="Pladsholder til tekst 3">
            <a:extLst>
              <a:ext uri="{FF2B5EF4-FFF2-40B4-BE49-F238E27FC236}">
                <a16:creationId xmlns:a16="http://schemas.microsoft.com/office/drawing/2014/main" id="{5BBA4726-4BED-78FC-1069-5B073D6EC4AD}"/>
              </a:ext>
            </a:extLst>
          </p:cNvPr>
          <p:cNvSpPr>
            <a:spLocks noGrp="1"/>
          </p:cNvSpPr>
          <p:nvPr>
            <p:ph type="body" sz="quarter" idx="17"/>
          </p:nvPr>
        </p:nvSpPr>
        <p:spPr/>
        <p:txBody>
          <a:bodyPr/>
          <a:lstStyle/>
          <a:p>
            <a:endParaRPr lang="da-DK"/>
          </a:p>
        </p:txBody>
      </p:sp>
      <p:sp>
        <p:nvSpPr>
          <p:cNvPr id="5" name="Rektangel 4" descr="Produktion med massiv udfyldning">
            <a:extLst>
              <a:ext uri="{FF2B5EF4-FFF2-40B4-BE49-F238E27FC236}">
                <a16:creationId xmlns:a16="http://schemas.microsoft.com/office/drawing/2014/main" id="{1D6AB47B-A229-AF19-2A17-2BE5077F841A}"/>
              </a:ext>
            </a:extLst>
          </p:cNvPr>
          <p:cNvSpPr/>
          <p:nvPr/>
        </p:nvSpPr>
        <p:spPr>
          <a:xfrm>
            <a:off x="8870097" y="2764972"/>
            <a:ext cx="2212295" cy="2146979"/>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185541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C98D0-A5A1-4033-89D1-1A4E1C625B08}"/>
              </a:ext>
            </a:extLst>
          </p:cNvPr>
          <p:cNvSpPr>
            <a:spLocks noGrp="1"/>
          </p:cNvSpPr>
          <p:nvPr>
            <p:ph type="title"/>
          </p:nvPr>
        </p:nvSpPr>
        <p:spPr/>
        <p:txBody>
          <a:bodyPr/>
          <a:lstStyle/>
          <a:p>
            <a:pPr algn="ctr"/>
            <a:r>
              <a:rPr lang="da-DK">
                <a:latin typeface="+mj-lt"/>
              </a:rPr>
              <a:t>A.M.B.A</a:t>
            </a:r>
            <a:br>
              <a:rPr lang="da-DK">
                <a:latin typeface="+mj-lt"/>
              </a:rPr>
            </a:br>
            <a:r>
              <a:rPr lang="da-DK">
                <a:latin typeface="+mj-lt"/>
              </a:rPr>
              <a:t>Anpartsselskaber Med Begrænset Ansvar </a:t>
            </a:r>
          </a:p>
        </p:txBody>
      </p:sp>
      <p:sp>
        <p:nvSpPr>
          <p:cNvPr id="3" name="Pladsholder til indhold 2">
            <a:extLst>
              <a:ext uri="{FF2B5EF4-FFF2-40B4-BE49-F238E27FC236}">
                <a16:creationId xmlns:a16="http://schemas.microsoft.com/office/drawing/2014/main" id="{DCD09AB2-08AF-4A23-8D37-D5282EC923BF}"/>
              </a:ext>
            </a:extLst>
          </p:cNvPr>
          <p:cNvSpPr>
            <a:spLocks noGrp="1"/>
          </p:cNvSpPr>
          <p:nvPr>
            <p:ph idx="1"/>
          </p:nvPr>
        </p:nvSpPr>
        <p:spPr>
          <a:xfrm>
            <a:off x="838200" y="2054831"/>
            <a:ext cx="10515600" cy="4438042"/>
          </a:xfrm>
        </p:spPr>
        <p:txBody>
          <a:bodyPr/>
          <a:lstStyle/>
          <a:p>
            <a:pPr marL="342900" indent="-342900">
              <a:buFont typeface="Wingdings" panose="05000000000000000000" pitchFamily="2" charset="2"/>
              <a:buChar char="Ø"/>
            </a:pPr>
            <a:r>
              <a:rPr lang="da-DK" b="0" i="0">
                <a:effectLst/>
              </a:rPr>
              <a:t>Andelsselskab med begrænset ansvar.</a:t>
            </a:r>
            <a:br>
              <a:rPr lang="da-DK" b="0" i="0">
                <a:effectLst/>
              </a:rPr>
            </a:br>
            <a:endParaRPr lang="da-DK"/>
          </a:p>
          <a:p>
            <a:pPr marL="342900" indent="-342900">
              <a:buFont typeface="Wingdings" panose="05000000000000000000" pitchFamily="2" charset="2"/>
              <a:buChar char="Ø"/>
            </a:pPr>
            <a:r>
              <a:rPr lang="da-DK"/>
              <a:t>Langt de fleste fjernvarmeselskaber i Danmark er andelsselskaber, A.M.B.A.</a:t>
            </a:r>
          </a:p>
          <a:p>
            <a:pPr marL="342900" indent="-342900">
              <a:buFont typeface="Wingdings" panose="05000000000000000000" pitchFamily="2" charset="2"/>
              <a:buChar char="Ø"/>
            </a:pPr>
            <a:endParaRPr lang="da-DK"/>
          </a:p>
          <a:p>
            <a:pPr marL="342900" indent="-342900">
              <a:buFont typeface="Wingdings" panose="05000000000000000000" pitchFamily="2" charset="2"/>
              <a:buChar char="Ø"/>
            </a:pPr>
            <a:r>
              <a:rPr lang="da-DK"/>
              <a:t>Kendetegnet ved det lokale ejerskab, bestyrelsen er sammensat af forbrugerrepræsentanter. </a:t>
            </a:r>
          </a:p>
          <a:p>
            <a:pPr marL="800100" lvl="1" indent="-342900">
              <a:buFont typeface="Wingdings" panose="05000000000000000000" pitchFamily="2" charset="2"/>
              <a:buChar char="Ø"/>
            </a:pPr>
            <a:r>
              <a:rPr lang="da-DK"/>
              <a:t>Som regel skal man være forbruger for at sidde i bestyrelsen. </a:t>
            </a:r>
          </a:p>
          <a:p>
            <a:pPr marL="800100" lvl="1" indent="-342900">
              <a:buFont typeface="Wingdings" panose="05000000000000000000" pitchFamily="2" charset="2"/>
              <a:buChar char="Ø"/>
            </a:pPr>
            <a:r>
              <a:rPr lang="da-DK"/>
              <a:t>Det kan være en repræsentant i boligforeninger.</a:t>
            </a:r>
          </a:p>
          <a:p>
            <a:endParaRPr lang="da-DK"/>
          </a:p>
          <a:p>
            <a:pPr marL="342900" indent="-342900">
              <a:buFont typeface="Wingdings" panose="05000000000000000000" pitchFamily="2" charset="2"/>
              <a:buChar char="Ø"/>
            </a:pPr>
            <a:r>
              <a:rPr lang="da-DK"/>
              <a:t>Virksomhedens aktivitet omfatter at deltagerne er aftagere, leverandører eller på anden måde aktive deltagere i selskabets omsætning og aktiviteter.</a:t>
            </a:r>
          </a:p>
          <a:p>
            <a:pPr marL="342900" indent="-342900">
              <a:buFont typeface="Wingdings" panose="05000000000000000000" pitchFamily="2" charset="2"/>
              <a:buChar char="Ø"/>
            </a:pPr>
            <a:endParaRPr lang="da-DK"/>
          </a:p>
          <a:p>
            <a:pPr marL="342900" indent="-342900">
              <a:buFont typeface="Wingdings" panose="05000000000000000000" pitchFamily="2" charset="2"/>
              <a:buChar char="Ø"/>
            </a:pPr>
            <a:r>
              <a:rPr lang="da-DK"/>
              <a:t>Virksomhedens formål er at fremme deltagernes fælles interesse.</a:t>
            </a:r>
          </a:p>
        </p:txBody>
      </p:sp>
      <p:sp>
        <p:nvSpPr>
          <p:cNvPr id="7" name="Pladsholder til tekst 6">
            <a:extLst>
              <a:ext uri="{FF2B5EF4-FFF2-40B4-BE49-F238E27FC236}">
                <a16:creationId xmlns:a16="http://schemas.microsoft.com/office/drawing/2014/main" id="{15BD8EEF-B0B0-F940-4D7E-427203F984F2}"/>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659007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6ED9E-9186-4BC9-BF73-F431ED1E05EA}"/>
              </a:ext>
            </a:extLst>
          </p:cNvPr>
          <p:cNvSpPr>
            <a:spLocks noGrp="1"/>
          </p:cNvSpPr>
          <p:nvPr>
            <p:ph type="title"/>
          </p:nvPr>
        </p:nvSpPr>
        <p:spPr/>
        <p:txBody>
          <a:bodyPr/>
          <a:lstStyle/>
          <a:p>
            <a:pPr algn="ctr"/>
            <a:r>
              <a:rPr lang="da-DK">
                <a:latin typeface="+mj-lt"/>
              </a:rPr>
              <a:t>A.M.B.A </a:t>
            </a:r>
            <a:r>
              <a:rPr lang="da-DK" sz="3600">
                <a:latin typeface="+mj-lt"/>
              </a:rPr>
              <a:t>selskabers bestyrelse</a:t>
            </a:r>
          </a:p>
        </p:txBody>
      </p:sp>
      <p:sp>
        <p:nvSpPr>
          <p:cNvPr id="3" name="Pladsholder til indhold 2">
            <a:extLst>
              <a:ext uri="{FF2B5EF4-FFF2-40B4-BE49-F238E27FC236}">
                <a16:creationId xmlns:a16="http://schemas.microsoft.com/office/drawing/2014/main" id="{5CCCD3BB-25BA-47C2-B76C-DD3CB3EB639A}"/>
              </a:ext>
            </a:extLst>
          </p:cNvPr>
          <p:cNvSpPr>
            <a:spLocks noGrp="1"/>
          </p:cNvSpPr>
          <p:nvPr>
            <p:ph sz="half" idx="1"/>
          </p:nvPr>
        </p:nvSpPr>
        <p:spPr>
          <a:xfrm>
            <a:off x="838200" y="2373087"/>
            <a:ext cx="6800850" cy="3846356"/>
          </a:xfrm>
        </p:spPr>
        <p:txBody>
          <a:bodyPr/>
          <a:lstStyle/>
          <a:p>
            <a:r>
              <a:rPr lang="da-DK" b="1">
                <a:latin typeface="+mj-lt"/>
              </a:rPr>
              <a:t>Bestyrelsen:</a:t>
            </a:r>
          </a:p>
          <a:p>
            <a:pPr marL="285750" indent="-285750">
              <a:buFont typeface="Wingdings" panose="05000000000000000000" pitchFamily="2" charset="2"/>
              <a:buChar char="Ø"/>
            </a:pPr>
            <a:r>
              <a:rPr lang="da-DK">
                <a:latin typeface="+mj-lt"/>
              </a:rPr>
              <a:t> Mulighed for ind- og udtræden af bestyrelsen.</a:t>
            </a:r>
          </a:p>
          <a:p>
            <a:pPr marL="285750" indent="-285750">
              <a:buFont typeface="Wingdings" panose="05000000000000000000" pitchFamily="2" charset="2"/>
              <a:buChar char="Ø"/>
            </a:pPr>
            <a:endParaRPr lang="da-DK">
              <a:latin typeface="+mj-lt"/>
            </a:endParaRPr>
          </a:p>
          <a:p>
            <a:pPr marL="285750" indent="-285750">
              <a:buFont typeface="Wingdings" panose="05000000000000000000" pitchFamily="2" charset="2"/>
              <a:buChar char="Ø"/>
            </a:pPr>
            <a:r>
              <a:rPr lang="da-DK">
                <a:latin typeface="+mj-lt"/>
              </a:rPr>
              <a:t>Bestyrelsesmedlemmernes indflydelse i selskabets øverste ledelsesorgan sker som udgangspunkt på lige fod, altså efter ”hoveder”.</a:t>
            </a:r>
          </a:p>
          <a:p>
            <a:pPr marL="285750" indent="-285750">
              <a:buFont typeface="Wingdings" panose="05000000000000000000" pitchFamily="2" charset="2"/>
              <a:buChar char="Ø"/>
            </a:pPr>
            <a:endParaRPr lang="da-DK">
              <a:latin typeface="+mj-lt"/>
            </a:endParaRPr>
          </a:p>
          <a:p>
            <a:pPr marL="285750" indent="-285750">
              <a:buFont typeface="Wingdings" panose="05000000000000000000" pitchFamily="2" charset="2"/>
              <a:buChar char="Ø"/>
            </a:pPr>
            <a:r>
              <a:rPr lang="da-DK">
                <a:latin typeface="+mj-lt"/>
              </a:rPr>
              <a:t>Kommunalbestyrelsen </a:t>
            </a:r>
            <a:r>
              <a:rPr lang="da-DK" i="1">
                <a:latin typeface="+mj-lt"/>
              </a:rPr>
              <a:t>kan</a:t>
            </a:r>
            <a:r>
              <a:rPr lang="da-DK">
                <a:latin typeface="+mj-lt"/>
              </a:rPr>
              <a:t> udvælge en repræsentant som deltager i A.M.B.A selskabets bestyrelse</a:t>
            </a:r>
          </a:p>
          <a:p>
            <a:endParaRPr lang="da-DK">
              <a:latin typeface="+mj-lt"/>
            </a:endParaRPr>
          </a:p>
          <a:p>
            <a:pPr marL="285750" indent="-285750">
              <a:buFont typeface="Wingdings" panose="05000000000000000000" pitchFamily="2" charset="2"/>
              <a:buChar char="Ø"/>
            </a:pPr>
            <a:endParaRPr lang="da-DK">
              <a:latin typeface="+mj-lt"/>
              <a:hlinkClick r:id="" action="ppaction://noaction"/>
            </a:endParaRPr>
          </a:p>
          <a:p>
            <a:endParaRPr lang="da-DK">
              <a:latin typeface="+mj-lt"/>
            </a:endParaRPr>
          </a:p>
        </p:txBody>
      </p:sp>
      <p:sp>
        <p:nvSpPr>
          <p:cNvPr id="6" name="Pladsholder til tekst 5">
            <a:extLst>
              <a:ext uri="{FF2B5EF4-FFF2-40B4-BE49-F238E27FC236}">
                <a16:creationId xmlns:a16="http://schemas.microsoft.com/office/drawing/2014/main" id="{DCC66D4A-2CCF-43E6-8C38-8E717C68AEF0}"/>
              </a:ext>
            </a:extLst>
          </p:cNvPr>
          <p:cNvSpPr>
            <a:spLocks noGrp="1"/>
          </p:cNvSpPr>
          <p:nvPr>
            <p:ph type="body" sz="quarter" idx="17"/>
          </p:nvPr>
        </p:nvSpPr>
        <p:spPr/>
        <p:txBody>
          <a:bodyPr/>
          <a:lstStyle/>
          <a:p>
            <a:endParaRPr lang="da-DK"/>
          </a:p>
        </p:txBody>
      </p:sp>
      <p:sp>
        <p:nvSpPr>
          <p:cNvPr id="4" name="Rektangel: afrundede hjørner 3">
            <a:extLst>
              <a:ext uri="{FF2B5EF4-FFF2-40B4-BE49-F238E27FC236}">
                <a16:creationId xmlns:a16="http://schemas.microsoft.com/office/drawing/2014/main" id="{2CC38188-04D9-4CA7-A9D1-D9ACD2D786F0}"/>
              </a:ext>
            </a:extLst>
          </p:cNvPr>
          <p:cNvSpPr/>
          <p:nvPr/>
        </p:nvSpPr>
        <p:spPr>
          <a:xfrm>
            <a:off x="8035047" y="1825625"/>
            <a:ext cx="3438496" cy="4096856"/>
          </a:xfrm>
          <a:prstGeom prst="roundRect">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a:solidFill>
                  <a:schemeClr val="accent3"/>
                </a:solidFill>
                <a:latin typeface="Arial" panose="020B0604020202020204" pitchFamily="34" charset="0"/>
                <a:cs typeface="Arial" panose="020B0604020202020204" pitchFamily="34" charset="0"/>
              </a:rPr>
              <a:t>AMBA </a:t>
            </a:r>
            <a:br>
              <a:rPr lang="da-DK" b="1">
                <a:solidFill>
                  <a:schemeClr val="accent3"/>
                </a:solidFill>
                <a:latin typeface="Arial" panose="020B0604020202020204" pitchFamily="34" charset="0"/>
                <a:cs typeface="Arial" panose="020B0604020202020204" pitchFamily="34" charset="0"/>
              </a:rPr>
            </a:br>
            <a:r>
              <a:rPr lang="da-DK" b="1">
                <a:solidFill>
                  <a:schemeClr val="accent3"/>
                </a:solidFill>
                <a:latin typeface="Arial" panose="020B0604020202020204" pitchFamily="34" charset="0"/>
                <a:cs typeface="Arial" panose="020B0604020202020204" pitchFamily="34" charset="0"/>
              </a:rPr>
              <a:t>– </a:t>
            </a:r>
            <a:r>
              <a:rPr lang="da-DK">
                <a:solidFill>
                  <a:schemeClr val="accent3"/>
                </a:solidFill>
                <a:latin typeface="Arial" panose="020B0604020202020204" pitchFamily="34" charset="0"/>
                <a:cs typeface="Arial" panose="020B0604020202020204" pitchFamily="34" charset="0"/>
              </a:rPr>
              <a:t>Andelsselskaber Med Begrænset Ansvar, </a:t>
            </a:r>
            <a:br>
              <a:rPr lang="da-DK">
                <a:solidFill>
                  <a:schemeClr val="accent3"/>
                </a:solidFill>
                <a:latin typeface="Arial" panose="020B0604020202020204" pitchFamily="34" charset="0"/>
                <a:cs typeface="Arial" panose="020B0604020202020204" pitchFamily="34" charset="0"/>
              </a:rPr>
            </a:br>
            <a:r>
              <a:rPr lang="da-DK">
                <a:solidFill>
                  <a:schemeClr val="accent3"/>
                </a:solidFill>
                <a:latin typeface="Arial" panose="020B0604020202020204" pitchFamily="34" charset="0"/>
                <a:cs typeface="Arial" panose="020B0604020202020204" pitchFamily="34" charset="0"/>
              </a:rPr>
              <a:t>jf. LEV § 3, stk. 1 </a:t>
            </a:r>
          </a:p>
          <a:p>
            <a:pPr algn="ctr"/>
            <a:endParaRPr lang="da-DK" b="1">
              <a:solidFill>
                <a:schemeClr val="accent3"/>
              </a:solidFill>
              <a:latin typeface="Arial" panose="020B0604020202020204" pitchFamily="34" charset="0"/>
              <a:cs typeface="Arial" panose="020B0604020202020204" pitchFamily="34" charset="0"/>
            </a:endParaRPr>
          </a:p>
          <a:p>
            <a:pPr algn="ctr"/>
            <a:r>
              <a:rPr lang="da-DK">
                <a:solidFill>
                  <a:schemeClr val="accent3"/>
                </a:solidFill>
                <a:latin typeface="Arial" panose="020B0604020202020204" pitchFamily="34" charset="0"/>
                <a:cs typeface="Arial" panose="020B0604020202020204" pitchFamily="34" charset="0"/>
              </a:rPr>
              <a:t>Lov om erhvervsdrivende virksomhed § 3</a:t>
            </a:r>
          </a:p>
          <a:p>
            <a:pPr algn="ctr"/>
            <a:endParaRPr lang="da-DK">
              <a:solidFill>
                <a:schemeClr val="accent3"/>
              </a:solidFill>
              <a:latin typeface="Arial" panose="020B0604020202020204" pitchFamily="34" charset="0"/>
              <a:cs typeface="Arial" panose="020B0604020202020204" pitchFamily="34" charset="0"/>
            </a:endParaRPr>
          </a:p>
          <a:p>
            <a:pPr algn="ctr"/>
            <a:r>
              <a:rPr lang="da-DK" i="1">
                <a:solidFill>
                  <a:schemeClr val="accent3"/>
                </a:solidFill>
                <a:latin typeface="Arial" panose="020B0604020202020204" pitchFamily="34" charset="0"/>
                <a:cs typeface="Arial" panose="020B0604020202020204" pitchFamily="34" charset="0"/>
              </a:rPr>
              <a:t>”ingen af deltagerne hæfter personligt, uden begrænsning og solidarisk”</a:t>
            </a:r>
          </a:p>
          <a:p>
            <a:pPr algn="ctr"/>
            <a:endParaRPr lang="da-DK" i="1">
              <a:solidFill>
                <a:schemeClr val="accent3"/>
              </a:solidFill>
              <a:latin typeface="Arial" panose="020B0604020202020204" pitchFamily="34" charset="0"/>
              <a:cs typeface="Arial" panose="020B0604020202020204" pitchFamily="34" charset="0"/>
            </a:endParaRPr>
          </a:p>
          <a:p>
            <a:pPr algn="ctr"/>
            <a:endParaRPr lang="da-DK" i="1">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9671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BAEB88F-78DF-EC1A-ED6C-EFBD739E2E6F}"/>
              </a:ext>
            </a:extLst>
          </p:cNvPr>
          <p:cNvPicPr>
            <a:picLocks noChangeAspect="1"/>
          </p:cNvPicPr>
          <p:nvPr/>
        </p:nvPicPr>
        <p:blipFill>
          <a:blip r:embed="rId3"/>
          <a:stretch>
            <a:fillRect/>
          </a:stretch>
        </p:blipFill>
        <p:spPr>
          <a:xfrm>
            <a:off x="7806127" y="1963182"/>
            <a:ext cx="4077565" cy="2931635"/>
          </a:xfrm>
          <a:prstGeom prst="rect">
            <a:avLst/>
          </a:prstGeom>
        </p:spPr>
      </p:pic>
      <p:sp>
        <p:nvSpPr>
          <p:cNvPr id="2" name="Titel 1">
            <a:extLst>
              <a:ext uri="{FF2B5EF4-FFF2-40B4-BE49-F238E27FC236}">
                <a16:creationId xmlns:a16="http://schemas.microsoft.com/office/drawing/2014/main" id="{EEBC98D0-A5A1-4033-89D1-1A4E1C625B08}"/>
              </a:ext>
            </a:extLst>
          </p:cNvPr>
          <p:cNvSpPr>
            <a:spLocks noGrp="1"/>
          </p:cNvSpPr>
          <p:nvPr>
            <p:ph type="title"/>
          </p:nvPr>
        </p:nvSpPr>
        <p:spPr/>
        <p:txBody>
          <a:bodyPr/>
          <a:lstStyle/>
          <a:p>
            <a:pPr algn="ctr"/>
            <a:r>
              <a:rPr lang="da-DK">
                <a:latin typeface="+mj-lt"/>
              </a:rPr>
              <a:t>Kommunalt ejet A/S </a:t>
            </a:r>
            <a:endParaRPr lang="da-DK" sz="3600">
              <a:latin typeface="+mj-lt"/>
            </a:endParaRPr>
          </a:p>
        </p:txBody>
      </p:sp>
      <p:sp>
        <p:nvSpPr>
          <p:cNvPr id="3" name="Pladsholder til indhold 2">
            <a:extLst>
              <a:ext uri="{FF2B5EF4-FFF2-40B4-BE49-F238E27FC236}">
                <a16:creationId xmlns:a16="http://schemas.microsoft.com/office/drawing/2014/main" id="{DCD09AB2-08AF-4A23-8D37-D5282EC923BF}"/>
              </a:ext>
            </a:extLst>
          </p:cNvPr>
          <p:cNvSpPr>
            <a:spLocks noGrp="1"/>
          </p:cNvSpPr>
          <p:nvPr>
            <p:ph idx="1"/>
          </p:nvPr>
        </p:nvSpPr>
        <p:spPr/>
        <p:txBody>
          <a:bodyPr vert="horz" lIns="91440" tIns="45720" rIns="91440" bIns="45720" rtlCol="0" anchor="t">
            <a:normAutofit lnSpcReduction="10000"/>
          </a:bodyPr>
          <a:lstStyle/>
          <a:p>
            <a:r>
              <a:rPr lang="da-DK" b="1">
                <a:latin typeface="+mj-lt"/>
              </a:rPr>
              <a:t>Ejerskab: </a:t>
            </a:r>
          </a:p>
          <a:p>
            <a:pPr marL="342900" indent="-342900">
              <a:buFont typeface="Arial" panose="020B0604020202020204" pitchFamily="34" charset="0"/>
              <a:buChar char="•"/>
            </a:pPr>
            <a:r>
              <a:rPr lang="da-DK">
                <a:latin typeface="+mj-lt"/>
              </a:rPr>
              <a:t>100 % ejerskab af kommunen</a:t>
            </a:r>
          </a:p>
          <a:p>
            <a:pPr marL="342900" indent="-342900">
              <a:buFont typeface="Arial" panose="020B0604020202020204" pitchFamily="34" charset="0"/>
              <a:buChar char="•"/>
            </a:pPr>
            <a:r>
              <a:rPr lang="da-DK">
                <a:latin typeface="+mj-lt"/>
              </a:rPr>
              <a:t>Bestyrelsen består af kommunalbestyrelsens udpegede repræsentanter</a:t>
            </a:r>
          </a:p>
          <a:p>
            <a:pPr marL="342900" indent="-342900">
              <a:buFont typeface="Arial" panose="020B0604020202020204" pitchFamily="34" charset="0"/>
              <a:buChar char="•"/>
            </a:pPr>
            <a:r>
              <a:rPr lang="da-DK">
                <a:latin typeface="+mj-lt"/>
              </a:rPr>
              <a:t>Repræsentantskabet består som regel af byrådsmedlemmer</a:t>
            </a:r>
          </a:p>
          <a:p>
            <a:pPr marL="342900" indent="-342900">
              <a:buFont typeface="Arial" panose="020B0604020202020204" pitchFamily="34" charset="0"/>
              <a:buChar char="•"/>
            </a:pPr>
            <a:r>
              <a:rPr lang="da-DK">
                <a:latin typeface="+mj-lt"/>
              </a:rPr>
              <a:t>De kommunale A/S kan være såkaldte ”multiforsyningsselskaber” </a:t>
            </a:r>
            <a:br>
              <a:rPr lang="da-DK">
                <a:latin typeface="+mj-lt"/>
              </a:rPr>
            </a:br>
            <a:r>
              <a:rPr lang="da-DK">
                <a:latin typeface="+mj-lt"/>
              </a:rPr>
              <a:t>med andre forsyningsaktiviteter end fjernvarme</a:t>
            </a:r>
          </a:p>
          <a:p>
            <a:pPr marL="800100" lvl="1" indent="-342900">
              <a:buFont typeface="Wingdings" panose="05000000000000000000" pitchFamily="2" charset="2"/>
              <a:buChar char="Ø"/>
            </a:pPr>
            <a:r>
              <a:rPr lang="da-DK">
                <a:latin typeface="+mj-lt"/>
              </a:rPr>
              <a:t> f.eks. vand, spildevand, affald, </a:t>
            </a:r>
            <a:r>
              <a:rPr lang="da-DK" err="1">
                <a:latin typeface="+mj-lt"/>
              </a:rPr>
              <a:t>geotermi</a:t>
            </a:r>
            <a:r>
              <a:rPr lang="da-DK">
                <a:latin typeface="+mj-lt"/>
              </a:rPr>
              <a:t> osv. </a:t>
            </a:r>
            <a:endParaRPr lang="fr-FR">
              <a:latin typeface="+mj-lt"/>
            </a:endParaRPr>
          </a:p>
          <a:p>
            <a:pPr marL="342900" indent="-342900">
              <a:buFont typeface="Arial" panose="020B0604020202020204" pitchFamily="34" charset="0"/>
              <a:buChar char="•"/>
            </a:pPr>
            <a:endParaRPr lang="fr-FR">
              <a:latin typeface="+mj-lt"/>
            </a:endParaRPr>
          </a:p>
          <a:p>
            <a:r>
              <a:rPr lang="da-DK" b="1">
                <a:latin typeface="+mj-lt"/>
              </a:rPr>
              <a:t>Samarbejde med kommunen:</a:t>
            </a:r>
          </a:p>
          <a:p>
            <a:pPr marL="285750" indent="-285750">
              <a:buFont typeface="Arial" panose="020B0604020202020204" pitchFamily="34" charset="0"/>
              <a:buChar char="•"/>
            </a:pPr>
            <a:r>
              <a:rPr lang="da-DK">
                <a:latin typeface="+mj-lt"/>
              </a:rPr>
              <a:t>Kommunen kan hjælpe med at invitere til borgermøder</a:t>
            </a:r>
          </a:p>
          <a:p>
            <a:pPr marL="285750" indent="-285750">
              <a:buFont typeface="Arial" panose="020B0604020202020204" pitchFamily="34" charset="0"/>
              <a:buChar char="•"/>
            </a:pPr>
            <a:r>
              <a:rPr lang="da-DK">
                <a:latin typeface="+mj-lt"/>
              </a:rPr>
              <a:t>Kommunen kan agere som: virksomhed, myndighed, selskabsejer og facilitator</a:t>
            </a:r>
          </a:p>
          <a:p>
            <a:pPr marL="285750" indent="-285750">
              <a:buFont typeface="Arial" panose="020B0604020202020204" pitchFamily="34" charset="0"/>
              <a:buChar char="•"/>
            </a:pPr>
            <a:r>
              <a:rPr lang="da-DK">
                <a:latin typeface="+mj-lt"/>
              </a:rPr>
              <a:t>Eksempelvis Stevns Kommune </a:t>
            </a:r>
            <a:r>
              <a:rPr lang="da-DK">
                <a:latin typeface="+mj-lt"/>
                <a:sym typeface="Wingdings" panose="05000000000000000000" pitchFamily="2" charset="2"/>
              </a:rPr>
              <a:t> kommunalt ejet A/S</a:t>
            </a:r>
            <a:endParaRPr lang="da-DK">
              <a:latin typeface="+mj-lt"/>
              <a:cs typeface="Calibri"/>
            </a:endParaRPr>
          </a:p>
        </p:txBody>
      </p:sp>
      <p:sp>
        <p:nvSpPr>
          <p:cNvPr id="5" name="Pladsholder til tekst 4">
            <a:extLst>
              <a:ext uri="{FF2B5EF4-FFF2-40B4-BE49-F238E27FC236}">
                <a16:creationId xmlns:a16="http://schemas.microsoft.com/office/drawing/2014/main" id="{B6C25126-4102-4690-9642-10509415DCE1}"/>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1652010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039F4D0-E87C-0A1F-66FE-0761CF8C7CCA}"/>
              </a:ext>
            </a:extLst>
          </p:cNvPr>
          <p:cNvSpPr>
            <a:spLocks noGrp="1"/>
          </p:cNvSpPr>
          <p:nvPr>
            <p:ph type="title"/>
          </p:nvPr>
        </p:nvSpPr>
        <p:spPr/>
        <p:txBody>
          <a:bodyPr/>
          <a:lstStyle/>
          <a:p>
            <a:r>
              <a:rPr lang="da-DK">
                <a:latin typeface="+mj-lt"/>
              </a:rPr>
              <a:t>Vejledninger fra Dansk Fjernvarme</a:t>
            </a:r>
          </a:p>
        </p:txBody>
      </p:sp>
      <p:sp>
        <p:nvSpPr>
          <p:cNvPr id="2" name="Undertitel 3">
            <a:extLst>
              <a:ext uri="{FF2B5EF4-FFF2-40B4-BE49-F238E27FC236}">
                <a16:creationId xmlns:a16="http://schemas.microsoft.com/office/drawing/2014/main" id="{8A71D921-5332-F2E8-A259-974A13DC5025}"/>
              </a:ext>
            </a:extLst>
          </p:cNvPr>
          <p:cNvSpPr txBox="1">
            <a:spLocks/>
          </p:cNvSpPr>
          <p:nvPr/>
        </p:nvSpPr>
        <p:spPr>
          <a:xfrm>
            <a:off x="1524000" y="3602037"/>
            <a:ext cx="9144000" cy="979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a:solidFill>
                <a:schemeClr val="bg1"/>
              </a:solidFill>
              <a:latin typeface="+mj-lt"/>
            </a:endParaRPr>
          </a:p>
          <a:p>
            <a:pPr marL="0" indent="0" algn="ctr">
              <a:buNone/>
            </a:pPr>
            <a:r>
              <a:rPr lang="da-DK">
                <a:solidFill>
                  <a:schemeClr val="bg1"/>
                </a:solidFill>
                <a:latin typeface="+mj-lt"/>
              </a:rPr>
              <a:t>Ditte-Marie Jensen</a:t>
            </a:r>
          </a:p>
        </p:txBody>
      </p:sp>
    </p:spTree>
    <p:extLst>
      <p:ext uri="{BB962C8B-B14F-4D97-AF65-F5344CB8AC3E}">
        <p14:creationId xmlns:p14="http://schemas.microsoft.com/office/powerpoint/2010/main" val="3885909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007B1-6572-5DA0-BFE3-DB05158BEAD1}"/>
              </a:ext>
            </a:extLst>
          </p:cNvPr>
          <p:cNvSpPr>
            <a:spLocks noGrp="1"/>
          </p:cNvSpPr>
          <p:nvPr>
            <p:ph type="title"/>
          </p:nvPr>
        </p:nvSpPr>
        <p:spPr>
          <a:xfrm>
            <a:off x="838200" y="92610"/>
            <a:ext cx="10515600" cy="939800"/>
          </a:xfrm>
        </p:spPr>
        <p:txBody>
          <a:bodyPr/>
          <a:lstStyle/>
          <a:p>
            <a:r>
              <a:rPr lang="da-DK" sz="3200">
                <a:latin typeface="+mj-lt"/>
              </a:rPr>
              <a:t>Dansk Fjernvarmes vejledninger</a:t>
            </a:r>
          </a:p>
        </p:txBody>
      </p:sp>
      <p:sp>
        <p:nvSpPr>
          <p:cNvPr id="3" name="Tekstfelt 2">
            <a:extLst>
              <a:ext uri="{FF2B5EF4-FFF2-40B4-BE49-F238E27FC236}">
                <a16:creationId xmlns:a16="http://schemas.microsoft.com/office/drawing/2014/main" id="{CF7A0B4E-4321-B8C9-7309-056BB1938218}"/>
              </a:ext>
            </a:extLst>
          </p:cNvPr>
          <p:cNvSpPr txBox="1"/>
          <p:nvPr/>
        </p:nvSpPr>
        <p:spPr>
          <a:xfrm>
            <a:off x="1604822" y="1202300"/>
            <a:ext cx="9626885" cy="1477328"/>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Ø"/>
            </a:pPr>
            <a:r>
              <a:rPr lang="da-DK">
                <a:solidFill>
                  <a:schemeClr val="bg1"/>
                </a:solidFill>
                <a:latin typeface="+mj-lt"/>
              </a:rPr>
              <a:t>Vores vejledninger kan anvendes i organiseringen og opstarten af et nyt selskab</a:t>
            </a:r>
          </a:p>
          <a:p>
            <a:pPr marL="342900" indent="-342900">
              <a:buFont typeface="Wingdings" panose="05000000000000000000" pitchFamily="2" charset="2"/>
              <a:buChar char="Ø"/>
            </a:pPr>
            <a:endParaRPr lang="da-DK">
              <a:solidFill>
                <a:schemeClr val="bg1"/>
              </a:solidFill>
              <a:latin typeface="+mj-lt"/>
            </a:endParaRPr>
          </a:p>
          <a:p>
            <a:pPr marL="342900" indent="-342900">
              <a:buFont typeface="Wingdings" panose="05000000000000000000" pitchFamily="2" charset="2"/>
              <a:buChar char="Ø"/>
            </a:pPr>
            <a:r>
              <a:rPr lang="da-DK">
                <a:solidFill>
                  <a:schemeClr val="bg1"/>
                </a:solidFill>
                <a:latin typeface="+mj-lt"/>
              </a:rPr>
              <a:t>Dansk Fjernvarmes vejledninger kan tilgås med et login til hjemmesiden</a:t>
            </a:r>
            <a:endParaRPr lang="da-DK">
              <a:solidFill>
                <a:schemeClr val="bg1"/>
              </a:solidFill>
              <a:latin typeface="+mj-lt"/>
              <a:cs typeface="Calibri"/>
            </a:endParaRPr>
          </a:p>
          <a:p>
            <a:pPr marL="342900" indent="-342900">
              <a:buFont typeface="Wingdings" panose="05000000000000000000" pitchFamily="2" charset="2"/>
              <a:buChar char="Ø"/>
            </a:pPr>
            <a:endParaRPr lang="da-DK">
              <a:solidFill>
                <a:schemeClr val="bg1"/>
              </a:solidFill>
              <a:latin typeface="+mj-lt"/>
              <a:cs typeface="Calibri"/>
            </a:endParaRPr>
          </a:p>
          <a:p>
            <a:pPr marL="342900" indent="-342900">
              <a:buFont typeface="Wingdings" panose="05000000000000000000" pitchFamily="2" charset="2"/>
              <a:buChar char="Ø"/>
            </a:pPr>
            <a:r>
              <a:rPr lang="da-DK">
                <a:solidFill>
                  <a:schemeClr val="bg1"/>
                </a:solidFill>
                <a:latin typeface="+mj-lt"/>
              </a:rPr>
              <a:t>Vejledninger om: tariffer, varslinger, restancer, m.fl.</a:t>
            </a:r>
          </a:p>
        </p:txBody>
      </p:sp>
      <p:pic>
        <p:nvPicPr>
          <p:cNvPr id="5" name="Billede 4">
            <a:extLst>
              <a:ext uri="{FF2B5EF4-FFF2-40B4-BE49-F238E27FC236}">
                <a16:creationId xmlns:a16="http://schemas.microsoft.com/office/drawing/2014/main" id="{FBAD5937-5DC1-9BED-DE5E-7E4939EEB327}"/>
              </a:ext>
            </a:extLst>
          </p:cNvPr>
          <p:cNvPicPr>
            <a:picLocks noChangeAspect="1"/>
          </p:cNvPicPr>
          <p:nvPr/>
        </p:nvPicPr>
        <p:blipFill>
          <a:blip r:embed="rId2"/>
          <a:stretch>
            <a:fillRect/>
          </a:stretch>
        </p:blipFill>
        <p:spPr>
          <a:xfrm>
            <a:off x="495012" y="2929793"/>
            <a:ext cx="11201976" cy="3835597"/>
          </a:xfrm>
          <a:prstGeom prst="rect">
            <a:avLst/>
          </a:prstGeom>
        </p:spPr>
      </p:pic>
    </p:spTree>
    <p:extLst>
      <p:ext uri="{BB962C8B-B14F-4D97-AF65-F5344CB8AC3E}">
        <p14:creationId xmlns:p14="http://schemas.microsoft.com/office/powerpoint/2010/main" val="3811904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CBC8D1-710B-B429-D3B9-A7E93182D05D}"/>
              </a:ext>
            </a:extLst>
          </p:cNvPr>
          <p:cNvSpPr>
            <a:spLocks noGrp="1"/>
          </p:cNvSpPr>
          <p:nvPr>
            <p:ph type="title"/>
          </p:nvPr>
        </p:nvSpPr>
        <p:spPr/>
        <p:txBody>
          <a:bodyPr/>
          <a:lstStyle/>
          <a:p>
            <a:pPr algn="ctr"/>
            <a:r>
              <a:rPr lang="da-DK"/>
              <a:t>Dansk Fjernvarme standardvedtægt</a:t>
            </a:r>
          </a:p>
        </p:txBody>
      </p:sp>
      <p:sp>
        <p:nvSpPr>
          <p:cNvPr id="11" name="Pladsholder til indhold 10">
            <a:extLst>
              <a:ext uri="{FF2B5EF4-FFF2-40B4-BE49-F238E27FC236}">
                <a16:creationId xmlns:a16="http://schemas.microsoft.com/office/drawing/2014/main" id="{96EAE6D2-1DB8-D4BF-4D4E-E030901C9A0D}"/>
              </a:ext>
            </a:extLst>
          </p:cNvPr>
          <p:cNvSpPr>
            <a:spLocks noGrp="1"/>
          </p:cNvSpPr>
          <p:nvPr>
            <p:ph idx="1"/>
          </p:nvPr>
        </p:nvSpPr>
        <p:spPr>
          <a:xfrm>
            <a:off x="3047999" y="2340427"/>
            <a:ext cx="8136705" cy="4240181"/>
          </a:xfrm>
        </p:spPr>
        <p:txBody>
          <a:bodyPr/>
          <a:lstStyle/>
          <a:p>
            <a:pPr marL="342900" indent="-342900">
              <a:buFont typeface="+mj-lt"/>
              <a:buAutoNum type="arabicParenR"/>
            </a:pPr>
            <a:r>
              <a:rPr lang="da-DK" b="1">
                <a:latin typeface="+mj-lt"/>
              </a:rPr>
              <a:t>Andelskapital</a:t>
            </a:r>
          </a:p>
          <a:p>
            <a:r>
              <a:rPr lang="da-DK">
                <a:latin typeface="+mj-lt"/>
              </a:rPr>
              <a:t>Model 1: selskabet har ingen andelskapital</a:t>
            </a:r>
          </a:p>
          <a:p>
            <a:r>
              <a:rPr lang="da-DK">
                <a:latin typeface="+mj-lt"/>
              </a:rPr>
              <a:t>Model 2: hver andelshaver indskyder x kr.</a:t>
            </a:r>
            <a:br>
              <a:rPr lang="da-DK">
                <a:latin typeface="+mj-lt"/>
              </a:rPr>
            </a:br>
            <a:endParaRPr lang="da-DK">
              <a:latin typeface="+mj-lt"/>
            </a:endParaRPr>
          </a:p>
          <a:p>
            <a:pPr marL="342900" indent="-342900">
              <a:buFont typeface="+mj-lt"/>
              <a:buAutoNum type="arabicParenR" startAt="2"/>
            </a:pPr>
            <a:r>
              <a:rPr lang="da-DK" b="1">
                <a:latin typeface="+mj-lt"/>
              </a:rPr>
              <a:t>Generalforsamling og stemmeandele</a:t>
            </a:r>
          </a:p>
          <a:p>
            <a:r>
              <a:rPr lang="da-DK" sz="1800">
                <a:effectLst/>
                <a:latin typeface="+mj-lt"/>
                <a:ea typeface="Calibri" panose="020F0502020204030204" pitchFamily="34" charset="0"/>
              </a:rPr>
              <a:t>Model 1: Stemmeretten er begrænset til det antal stemmer, som foreningen er tildelt</a:t>
            </a:r>
          </a:p>
          <a:p>
            <a:r>
              <a:rPr lang="da-DK" sz="1800">
                <a:effectLst/>
                <a:latin typeface="+mj-lt"/>
                <a:ea typeface="Calibri" panose="020F0502020204030204" pitchFamily="34" charset="0"/>
                <a:cs typeface="Times New Roman" panose="02020603050405020304" pitchFamily="18" charset="0"/>
              </a:rPr>
              <a:t>Model 2: Stemmeretten kan delegeres uden begrænsning til lejerne</a:t>
            </a:r>
          </a:p>
          <a:p>
            <a:pPr marL="342900" indent="-342900">
              <a:buFont typeface="+mj-lt"/>
              <a:buAutoNum type="arabicParenR"/>
            </a:pPr>
            <a:endParaRPr lang="da-DK">
              <a:latin typeface="+mj-lt"/>
            </a:endParaRPr>
          </a:p>
          <a:p>
            <a:pPr marL="342900" indent="-342900">
              <a:buFont typeface="+mj-lt"/>
              <a:buAutoNum type="arabicParenR" startAt="3"/>
            </a:pPr>
            <a:r>
              <a:rPr lang="da-DK" b="1">
                <a:latin typeface="+mj-lt"/>
              </a:rPr>
              <a:t>Bestyrelsesformen</a:t>
            </a:r>
          </a:p>
          <a:p>
            <a:r>
              <a:rPr lang="da-DK">
                <a:latin typeface="+mj-lt"/>
              </a:rPr>
              <a:t>Model 1 og 2 er forskellige sammensætninger af en bestyrelse.</a:t>
            </a:r>
          </a:p>
        </p:txBody>
      </p:sp>
      <p:sp>
        <p:nvSpPr>
          <p:cNvPr id="3" name="Rektangel 2" descr="Bestyrelse med massiv udfyldning">
            <a:extLst>
              <a:ext uri="{FF2B5EF4-FFF2-40B4-BE49-F238E27FC236}">
                <a16:creationId xmlns:a16="http://schemas.microsoft.com/office/drawing/2014/main" id="{CB45CF8B-6103-EFEE-4D94-9FA775D8576C}"/>
              </a:ext>
            </a:extLst>
          </p:cNvPr>
          <p:cNvSpPr/>
          <p:nvPr/>
        </p:nvSpPr>
        <p:spPr>
          <a:xfrm>
            <a:off x="465592" y="2859071"/>
            <a:ext cx="2103437" cy="228849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940777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2130D8D-D025-6291-7B55-7085D71828E7}"/>
              </a:ext>
            </a:extLst>
          </p:cNvPr>
          <p:cNvSpPr>
            <a:spLocks noGrp="1"/>
          </p:cNvSpPr>
          <p:nvPr>
            <p:ph type="title"/>
          </p:nvPr>
        </p:nvSpPr>
        <p:spPr/>
        <p:txBody>
          <a:bodyPr/>
          <a:lstStyle/>
          <a:p>
            <a:pPr algn="ctr"/>
            <a:r>
              <a:rPr lang="da-DK">
                <a:latin typeface="+mj-lt"/>
              </a:rPr>
              <a:t>Vedtægter</a:t>
            </a:r>
          </a:p>
        </p:txBody>
      </p:sp>
      <p:sp>
        <p:nvSpPr>
          <p:cNvPr id="5" name="Pladsholder til tekst 4">
            <a:extLst>
              <a:ext uri="{FF2B5EF4-FFF2-40B4-BE49-F238E27FC236}">
                <a16:creationId xmlns:a16="http://schemas.microsoft.com/office/drawing/2014/main" id="{9C3443A0-0299-1AC6-C79B-32A7278D0AC8}"/>
              </a:ext>
            </a:extLst>
          </p:cNvPr>
          <p:cNvSpPr>
            <a:spLocks noGrp="1"/>
          </p:cNvSpPr>
          <p:nvPr>
            <p:ph type="body" sz="quarter" idx="17"/>
          </p:nvPr>
        </p:nvSpPr>
        <p:spPr/>
        <p:txBody>
          <a:bodyPr/>
          <a:lstStyle/>
          <a:p>
            <a:endParaRPr lang="da-DK"/>
          </a:p>
        </p:txBody>
      </p:sp>
      <p:sp>
        <p:nvSpPr>
          <p:cNvPr id="7" name="Tekstfelt 6">
            <a:extLst>
              <a:ext uri="{FF2B5EF4-FFF2-40B4-BE49-F238E27FC236}">
                <a16:creationId xmlns:a16="http://schemas.microsoft.com/office/drawing/2014/main" id="{3B9CE3C2-2480-DA8F-CAE6-FCCF9A1BFCB5}"/>
              </a:ext>
            </a:extLst>
          </p:cNvPr>
          <p:cNvSpPr txBox="1"/>
          <p:nvPr/>
        </p:nvSpPr>
        <p:spPr>
          <a:xfrm>
            <a:off x="1289407" y="1853253"/>
            <a:ext cx="9099478" cy="4801314"/>
          </a:xfrm>
          <a:prstGeom prst="rect">
            <a:avLst/>
          </a:prstGeom>
          <a:noFill/>
        </p:spPr>
        <p:txBody>
          <a:bodyPr wrap="square" rtlCol="0">
            <a:spAutoFit/>
          </a:bodyPr>
          <a:lstStyle/>
          <a:p>
            <a:r>
              <a:rPr lang="da-DK" b="1">
                <a:sym typeface="Wingdings" panose="05000000000000000000" pitchFamily="2" charset="2"/>
              </a:rPr>
              <a:t>Dansk Fjernvarme Standardvedtægt:</a:t>
            </a:r>
          </a:p>
          <a:p>
            <a:pPr marL="285750" indent="-285750">
              <a:buFont typeface="Wingdings" panose="05000000000000000000" pitchFamily="2" charset="2"/>
              <a:buChar char="Ø"/>
            </a:pPr>
            <a:r>
              <a:rPr lang="da-DK">
                <a:sym typeface="Wingdings" panose="05000000000000000000" pitchFamily="2" charset="2"/>
              </a:rPr>
              <a:t>Cirka 90 % af vores medlemmer anvender vores standardvedtægt</a:t>
            </a:r>
            <a:br>
              <a:rPr lang="da-DK">
                <a:sym typeface="Wingdings" panose="05000000000000000000" pitchFamily="2" charset="2"/>
              </a:rPr>
            </a:br>
            <a:endParaRPr lang="da-DK">
              <a:sym typeface="Wingdings" panose="05000000000000000000" pitchFamily="2" charset="2"/>
            </a:endParaRPr>
          </a:p>
          <a:p>
            <a:pPr marL="342900" indent="-342900">
              <a:buFont typeface="Wingdings" panose="05000000000000000000" pitchFamily="2" charset="2"/>
              <a:buChar char="Ø"/>
            </a:pPr>
            <a:r>
              <a:rPr lang="da-DK">
                <a:sym typeface="Wingdings" panose="05000000000000000000" pitchFamily="2" charset="2"/>
              </a:rPr>
              <a:t>I 1985 udstedte Dansk Fjernvarme den første standardvedtægt til sine medlemmer</a:t>
            </a:r>
          </a:p>
          <a:p>
            <a:pPr marL="342900" indent="-342900">
              <a:buFont typeface="Wingdings" panose="05000000000000000000" pitchFamily="2" charset="2"/>
              <a:buChar char="Ø"/>
            </a:pPr>
            <a:endParaRPr lang="da-DK">
              <a:sym typeface="Wingdings" panose="05000000000000000000" pitchFamily="2" charset="2"/>
            </a:endParaRPr>
          </a:p>
          <a:p>
            <a:pPr marL="342900" indent="-342900">
              <a:buFont typeface="Wingdings" panose="05000000000000000000" pitchFamily="2" charset="2"/>
              <a:buChar char="Ø"/>
            </a:pPr>
            <a:r>
              <a:rPr lang="da-DK">
                <a:sym typeface="Wingdings" panose="05000000000000000000" pitchFamily="2" charset="2"/>
              </a:rPr>
              <a:t>Standardvedtægten omfatter tre typer kunder: andelshavere, ikke-andelshavere og lejere</a:t>
            </a:r>
          </a:p>
          <a:p>
            <a:endParaRPr lang="da-DK">
              <a:sym typeface="Wingdings" panose="05000000000000000000" pitchFamily="2" charset="2"/>
            </a:endParaRPr>
          </a:p>
          <a:p>
            <a:pPr marL="342900" indent="-342900">
              <a:buFont typeface="Wingdings" panose="05000000000000000000" pitchFamily="2" charset="2"/>
              <a:buChar char="Ø"/>
            </a:pPr>
            <a:r>
              <a:rPr lang="da-DK">
                <a:sym typeface="Wingdings" panose="05000000000000000000" pitchFamily="2" charset="2"/>
              </a:rPr>
              <a:t>Da stort set alle fjernvarmeselskaber er organiseret som et A.M.B.A, er vedtægten formuleret med henblik på denne selskabsform</a:t>
            </a:r>
          </a:p>
          <a:p>
            <a:endParaRPr lang="da-DK">
              <a:sym typeface="Wingdings" panose="05000000000000000000" pitchFamily="2" charset="2"/>
            </a:endParaRPr>
          </a:p>
          <a:p>
            <a:pPr marL="342900" indent="-342900">
              <a:buFont typeface="Wingdings" panose="05000000000000000000" pitchFamily="2" charset="2"/>
              <a:buChar char="Ø"/>
            </a:pPr>
            <a:endParaRPr lang="da-DK">
              <a:sym typeface="Wingdings" panose="05000000000000000000" pitchFamily="2" charset="2"/>
            </a:endParaRPr>
          </a:p>
          <a:p>
            <a:r>
              <a:rPr lang="da-DK" b="1">
                <a:sym typeface="Wingdings" panose="05000000000000000000" pitchFamily="2" charset="2"/>
              </a:rPr>
              <a:t>Generalforsamlingen:</a:t>
            </a:r>
          </a:p>
          <a:p>
            <a:pPr marL="342900" indent="-342900">
              <a:buFont typeface="Wingdings" panose="05000000000000000000" pitchFamily="2" charset="2"/>
              <a:buChar char="Ø"/>
            </a:pPr>
            <a:endParaRPr lang="da-DK">
              <a:sym typeface="Wingdings" panose="05000000000000000000" pitchFamily="2" charset="2"/>
            </a:endParaRPr>
          </a:p>
          <a:p>
            <a:pPr marL="342900" indent="-342900">
              <a:buFont typeface="Wingdings" panose="05000000000000000000" pitchFamily="2" charset="2"/>
              <a:buChar char="Ø"/>
            </a:pPr>
            <a:r>
              <a:rPr lang="da-DK">
                <a:sym typeface="Wingdings" panose="05000000000000000000" pitchFamily="2" charset="2"/>
              </a:rPr>
              <a:t>Generalforsamlingen er den øverste myndighed i andelsselskabet, skal afholdes 1 gang årligt</a:t>
            </a:r>
          </a:p>
          <a:p>
            <a:pPr marL="342900" indent="-342900">
              <a:buFont typeface="Wingdings" panose="05000000000000000000" pitchFamily="2" charset="2"/>
              <a:buChar char="Ø"/>
            </a:pPr>
            <a:endParaRPr lang="da-DK">
              <a:sym typeface="Wingdings" panose="05000000000000000000" pitchFamily="2" charset="2"/>
            </a:endParaRPr>
          </a:p>
          <a:p>
            <a:pPr marL="342900" indent="-342900">
              <a:buFont typeface="Wingdings" panose="05000000000000000000" pitchFamily="2" charset="2"/>
              <a:buChar char="Ø"/>
            </a:pPr>
            <a:r>
              <a:rPr lang="da-DK">
                <a:sym typeface="Wingdings" panose="05000000000000000000" pitchFamily="2" charset="2"/>
              </a:rPr>
              <a:t>Bestyrelsen udfører beslutningerne der træffes på generalforsamlingen</a:t>
            </a:r>
          </a:p>
          <a:p>
            <a:endParaRPr lang="da-DK">
              <a:sym typeface="Wingdings" panose="05000000000000000000" pitchFamily="2" charset="2"/>
            </a:endParaRPr>
          </a:p>
        </p:txBody>
      </p:sp>
    </p:spTree>
    <p:extLst>
      <p:ext uri="{BB962C8B-B14F-4D97-AF65-F5344CB8AC3E}">
        <p14:creationId xmlns:p14="http://schemas.microsoft.com/office/powerpoint/2010/main" val="3450213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C27BA2-C9D1-DBA7-73C3-FC539D80B10C}"/>
              </a:ext>
            </a:extLst>
          </p:cNvPr>
          <p:cNvSpPr>
            <a:spLocks noGrp="1"/>
          </p:cNvSpPr>
          <p:nvPr>
            <p:ph type="title"/>
          </p:nvPr>
        </p:nvSpPr>
        <p:spPr/>
        <p:txBody>
          <a:bodyPr/>
          <a:lstStyle/>
          <a:p>
            <a:r>
              <a:rPr lang="da-DK">
                <a:latin typeface="+mj-lt"/>
              </a:rPr>
              <a:t>Leveringsbestemmelser</a:t>
            </a:r>
          </a:p>
        </p:txBody>
      </p:sp>
      <p:sp>
        <p:nvSpPr>
          <p:cNvPr id="3" name="Undertitel 3">
            <a:extLst>
              <a:ext uri="{FF2B5EF4-FFF2-40B4-BE49-F238E27FC236}">
                <a16:creationId xmlns:a16="http://schemas.microsoft.com/office/drawing/2014/main" id="{73A1158D-A811-DFE6-BBF5-D0FCF687315E}"/>
              </a:ext>
            </a:extLst>
          </p:cNvPr>
          <p:cNvSpPr txBox="1">
            <a:spLocks/>
          </p:cNvSpPr>
          <p:nvPr/>
        </p:nvSpPr>
        <p:spPr>
          <a:xfrm>
            <a:off x="1524000" y="3602037"/>
            <a:ext cx="9144000" cy="979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a:solidFill>
                <a:schemeClr val="bg1"/>
              </a:solidFill>
              <a:latin typeface="+mj-lt"/>
            </a:endParaRPr>
          </a:p>
          <a:p>
            <a:pPr marL="0" indent="0" algn="ctr">
              <a:buNone/>
            </a:pPr>
            <a:r>
              <a:rPr lang="da-DK">
                <a:solidFill>
                  <a:schemeClr val="bg1"/>
                </a:solidFill>
                <a:latin typeface="+mj-lt"/>
              </a:rPr>
              <a:t>Ditte-Marie Jensen</a:t>
            </a:r>
          </a:p>
        </p:txBody>
      </p:sp>
    </p:spTree>
    <p:extLst>
      <p:ext uri="{BB962C8B-B14F-4D97-AF65-F5344CB8AC3E}">
        <p14:creationId xmlns:p14="http://schemas.microsoft.com/office/powerpoint/2010/main" val="831112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C662522-7502-EC28-0125-B7A225C8BD8E}"/>
              </a:ext>
            </a:extLst>
          </p:cNvPr>
          <p:cNvSpPr>
            <a:spLocks noGrp="1"/>
          </p:cNvSpPr>
          <p:nvPr>
            <p:ph type="ctrTitle"/>
          </p:nvPr>
        </p:nvSpPr>
        <p:spPr>
          <a:xfrm>
            <a:off x="619760" y="1904999"/>
            <a:ext cx="10932160" cy="1604963"/>
          </a:xfrm>
        </p:spPr>
        <p:txBody>
          <a:bodyPr/>
          <a:lstStyle/>
          <a:p>
            <a:r>
              <a:rPr lang="da-DK" sz="4800"/>
              <a:t>Kort om Dansk Fjernvarme</a:t>
            </a:r>
          </a:p>
        </p:txBody>
      </p:sp>
      <p:sp>
        <p:nvSpPr>
          <p:cNvPr id="2" name="Undertitel 1">
            <a:extLst>
              <a:ext uri="{FF2B5EF4-FFF2-40B4-BE49-F238E27FC236}">
                <a16:creationId xmlns:a16="http://schemas.microsoft.com/office/drawing/2014/main" id="{9391BEDF-7F8A-80D7-0753-B2E3FC8DA769}"/>
              </a:ext>
            </a:extLst>
          </p:cNvPr>
          <p:cNvSpPr>
            <a:spLocks noGrp="1"/>
          </p:cNvSpPr>
          <p:nvPr>
            <p:ph type="subTitle" idx="1"/>
          </p:nvPr>
        </p:nvSpPr>
        <p:spPr/>
        <p:txBody>
          <a:bodyPr/>
          <a:lstStyle/>
          <a:p>
            <a:r>
              <a:rPr lang="da-DK"/>
              <a:t>Nina Marie Holmboe</a:t>
            </a:r>
          </a:p>
        </p:txBody>
      </p:sp>
      <p:sp>
        <p:nvSpPr>
          <p:cNvPr id="4" name="Pladsholder til tekst 3">
            <a:extLst>
              <a:ext uri="{FF2B5EF4-FFF2-40B4-BE49-F238E27FC236}">
                <a16:creationId xmlns:a16="http://schemas.microsoft.com/office/drawing/2014/main" id="{E3B7A760-7AED-9508-82E4-D7C48D719C9F}"/>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353307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2130D8D-D025-6291-7B55-7085D71828E7}"/>
              </a:ext>
            </a:extLst>
          </p:cNvPr>
          <p:cNvSpPr>
            <a:spLocks noGrp="1"/>
          </p:cNvSpPr>
          <p:nvPr>
            <p:ph type="title"/>
          </p:nvPr>
        </p:nvSpPr>
        <p:spPr/>
        <p:txBody>
          <a:bodyPr/>
          <a:lstStyle/>
          <a:p>
            <a:pPr algn="ctr"/>
            <a:r>
              <a:rPr lang="da-DK">
                <a:latin typeface="+mj-lt"/>
              </a:rPr>
              <a:t>Leveringsbestemmelser</a:t>
            </a:r>
          </a:p>
        </p:txBody>
      </p:sp>
      <p:sp>
        <p:nvSpPr>
          <p:cNvPr id="5" name="Pladsholder til tekst 4">
            <a:extLst>
              <a:ext uri="{FF2B5EF4-FFF2-40B4-BE49-F238E27FC236}">
                <a16:creationId xmlns:a16="http://schemas.microsoft.com/office/drawing/2014/main" id="{9C3443A0-0299-1AC6-C79B-32A7278D0AC8}"/>
              </a:ext>
            </a:extLst>
          </p:cNvPr>
          <p:cNvSpPr>
            <a:spLocks noGrp="1"/>
          </p:cNvSpPr>
          <p:nvPr>
            <p:ph type="body" sz="quarter" idx="17"/>
          </p:nvPr>
        </p:nvSpPr>
        <p:spPr/>
        <p:txBody>
          <a:bodyPr/>
          <a:lstStyle/>
          <a:p>
            <a:endParaRPr lang="da-DK"/>
          </a:p>
        </p:txBody>
      </p:sp>
      <p:sp>
        <p:nvSpPr>
          <p:cNvPr id="6" name="Pladsholder til indhold 5">
            <a:extLst>
              <a:ext uri="{FF2B5EF4-FFF2-40B4-BE49-F238E27FC236}">
                <a16:creationId xmlns:a16="http://schemas.microsoft.com/office/drawing/2014/main" id="{CC9BE991-C966-7094-E24E-26143132E18D}"/>
              </a:ext>
            </a:extLst>
          </p:cNvPr>
          <p:cNvSpPr>
            <a:spLocks noGrp="1"/>
          </p:cNvSpPr>
          <p:nvPr>
            <p:ph idx="1"/>
          </p:nvPr>
        </p:nvSpPr>
        <p:spPr>
          <a:xfrm>
            <a:off x="838200" y="1715784"/>
            <a:ext cx="10515600" cy="5024063"/>
          </a:xfrm>
        </p:spPr>
        <p:txBody>
          <a:bodyPr/>
          <a:lstStyle/>
          <a:p>
            <a:r>
              <a:rPr lang="da-DK" b="1">
                <a:latin typeface="+mj-lt"/>
                <a:sym typeface="Wingdings" panose="05000000000000000000" pitchFamily="2" charset="2"/>
              </a:rPr>
              <a:t>Hvad er leveringsbestemmelser?</a:t>
            </a:r>
          </a:p>
          <a:p>
            <a:pPr marL="285750" indent="-285750">
              <a:buFont typeface="Wingdings" panose="05000000000000000000" pitchFamily="2" charset="2"/>
              <a:buChar char="Ø"/>
            </a:pPr>
            <a:r>
              <a:rPr lang="da-DK">
                <a:latin typeface="+mj-lt"/>
                <a:sym typeface="Wingdings" panose="05000000000000000000" pitchFamily="2" charset="2"/>
              </a:rPr>
              <a:t>Leveringsbestemmelserne er et aftalegrundlag mellem varmeværket og kunden, </a:t>
            </a:r>
            <a:br>
              <a:rPr lang="da-DK">
                <a:latin typeface="+mj-lt"/>
                <a:sym typeface="Wingdings" panose="05000000000000000000" pitchFamily="2" charset="2"/>
              </a:rPr>
            </a:br>
            <a:r>
              <a:rPr lang="da-DK">
                <a:latin typeface="+mj-lt"/>
                <a:sym typeface="Wingdings" panose="05000000000000000000" pitchFamily="2" charset="2"/>
              </a:rPr>
              <a:t>som skal anmeldes til forsyningstilsynet.</a:t>
            </a:r>
          </a:p>
          <a:p>
            <a:pPr marL="285750" indent="-285750">
              <a:buFont typeface="Wingdings" panose="05000000000000000000" pitchFamily="2" charset="2"/>
              <a:buChar char="Ø"/>
            </a:pPr>
            <a:endParaRPr lang="da-DK">
              <a:latin typeface="+mj-lt"/>
              <a:sym typeface="Wingdings" panose="05000000000000000000" pitchFamily="2" charset="2"/>
            </a:endParaRPr>
          </a:p>
          <a:p>
            <a:r>
              <a:rPr lang="da-DK" b="1">
                <a:latin typeface="+mj-lt"/>
                <a:sym typeface="Wingdings" panose="05000000000000000000" pitchFamily="2" charset="2"/>
              </a:rPr>
              <a:t>Hvorfor har vi det?</a:t>
            </a:r>
          </a:p>
          <a:p>
            <a:pPr marL="285750" indent="-285750">
              <a:buFont typeface="Wingdings" panose="05000000000000000000" pitchFamily="2" charset="2"/>
              <a:buChar char="Ø"/>
            </a:pPr>
            <a:r>
              <a:rPr lang="da-DK">
                <a:latin typeface="+mj-lt"/>
                <a:sym typeface="Wingdings" panose="05000000000000000000" pitchFamily="2" charset="2"/>
              </a:rPr>
              <a:t>Ændringer af leveringsbestemmelser er mindre omfattende end ændringer i vedtægterne.</a:t>
            </a:r>
          </a:p>
          <a:p>
            <a:endParaRPr lang="da-DK" b="1">
              <a:latin typeface="+mj-lt"/>
              <a:sym typeface="Wingdings" panose="05000000000000000000" pitchFamily="2" charset="2"/>
            </a:endParaRPr>
          </a:p>
          <a:p>
            <a:r>
              <a:rPr lang="da-DK" b="1">
                <a:latin typeface="+mj-lt"/>
                <a:sym typeface="Wingdings" panose="05000000000000000000" pitchFamily="2" charset="2"/>
              </a:rPr>
              <a:t>Vigtigt ift. Leveringsbestemmelserne:</a:t>
            </a:r>
          </a:p>
          <a:p>
            <a:pPr marL="285750" indent="-285750">
              <a:buFont typeface="Wingdings" panose="05000000000000000000" pitchFamily="2" charset="2"/>
              <a:buChar char="Ø"/>
            </a:pPr>
            <a:r>
              <a:rPr lang="da-DK">
                <a:latin typeface="+mj-lt"/>
                <a:sym typeface="Wingdings" panose="05000000000000000000" pitchFamily="2" charset="2"/>
              </a:rPr>
              <a:t>Takstbladet skal til enhver tid være synlig og tilgængelig på fjernvarmeselskabets hjemmeside.</a:t>
            </a:r>
          </a:p>
          <a:p>
            <a:endParaRPr lang="da-DK" b="1">
              <a:latin typeface="+mj-lt"/>
              <a:sym typeface="Wingdings" panose="05000000000000000000" pitchFamily="2" charset="2"/>
            </a:endParaRPr>
          </a:p>
          <a:p>
            <a:r>
              <a:rPr lang="da-DK" b="1">
                <a:latin typeface="+mj-lt"/>
                <a:sym typeface="Wingdings" panose="05000000000000000000" pitchFamily="2" charset="2"/>
              </a:rPr>
              <a:t>Varslinger:</a:t>
            </a:r>
          </a:p>
          <a:p>
            <a:pPr marL="285750" indent="-285750">
              <a:buFont typeface="Wingdings" panose="05000000000000000000" pitchFamily="2" charset="2"/>
              <a:buChar char="Ø"/>
            </a:pPr>
            <a:r>
              <a:rPr lang="da-DK">
                <a:latin typeface="+mj-lt"/>
                <a:sym typeface="Wingdings" panose="05000000000000000000" pitchFamily="2" charset="2"/>
              </a:rPr>
              <a:t>Ændringer af leveringsbestemmelserne kan vedtages af bestyrelsen og derefter varsles.</a:t>
            </a:r>
          </a:p>
          <a:p>
            <a:pPr marL="742950" lvl="1" indent="-285750">
              <a:buFont typeface="Wingdings" panose="05000000000000000000" pitchFamily="2" charset="2"/>
              <a:buChar char="Ø"/>
            </a:pPr>
            <a:r>
              <a:rPr lang="da-DK">
                <a:latin typeface="+mj-lt"/>
                <a:sym typeface="Wingdings" panose="05000000000000000000" pitchFamily="2" charset="2"/>
              </a:rPr>
              <a:t>Væsentlige prisstigninger (10%) skal varsles 3 mdr. forinden prisstigningens ikrafttræden.</a:t>
            </a:r>
          </a:p>
          <a:p>
            <a:pPr marL="742950" lvl="1" indent="-285750">
              <a:buFont typeface="Wingdings" panose="05000000000000000000" pitchFamily="2" charset="2"/>
              <a:buChar char="Ø"/>
            </a:pPr>
            <a:endParaRPr lang="da-DK">
              <a:latin typeface="+mj-lt"/>
              <a:sym typeface="Wingdings" panose="05000000000000000000" pitchFamily="2" charset="2"/>
            </a:endParaRPr>
          </a:p>
          <a:p>
            <a:pPr marL="285750" indent="-285750">
              <a:buFont typeface="Wingdings" panose="05000000000000000000" pitchFamily="2" charset="2"/>
              <a:buChar char="Ø"/>
            </a:pPr>
            <a:endParaRPr lang="da-DK">
              <a:latin typeface="+mj-lt"/>
            </a:endParaRPr>
          </a:p>
        </p:txBody>
      </p:sp>
    </p:spTree>
    <p:extLst>
      <p:ext uri="{BB962C8B-B14F-4D97-AF65-F5344CB8AC3E}">
        <p14:creationId xmlns:p14="http://schemas.microsoft.com/office/powerpoint/2010/main" val="42042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E9DE-4308-DA10-856B-7E9C94C18DAC}"/>
              </a:ext>
            </a:extLst>
          </p:cNvPr>
          <p:cNvSpPr>
            <a:spLocks noGrp="1"/>
          </p:cNvSpPr>
          <p:nvPr>
            <p:ph type="title"/>
          </p:nvPr>
        </p:nvSpPr>
        <p:spPr/>
        <p:txBody>
          <a:bodyPr/>
          <a:lstStyle/>
          <a:p>
            <a:pPr algn="ctr"/>
            <a:r>
              <a:rPr lang="en-US">
                <a:latin typeface="+mj-lt"/>
                <a:cs typeface="Calibri"/>
              </a:rPr>
              <a:t>Leveringsbestemmelser</a:t>
            </a:r>
            <a:endParaRPr lang="en-US">
              <a:latin typeface="+mj-lt"/>
            </a:endParaRPr>
          </a:p>
        </p:txBody>
      </p:sp>
      <p:sp>
        <p:nvSpPr>
          <p:cNvPr id="3" name="Content Placeholder 2">
            <a:extLst>
              <a:ext uri="{FF2B5EF4-FFF2-40B4-BE49-F238E27FC236}">
                <a16:creationId xmlns:a16="http://schemas.microsoft.com/office/drawing/2014/main" id="{5D1ED329-E5A9-ABA9-5592-41075603E25B}"/>
              </a:ext>
            </a:extLst>
          </p:cNvPr>
          <p:cNvSpPr>
            <a:spLocks noGrp="1"/>
          </p:cNvSpPr>
          <p:nvPr>
            <p:ph idx="1"/>
          </p:nvPr>
        </p:nvSpPr>
        <p:spPr/>
        <p:txBody>
          <a:bodyPr vert="horz" lIns="91440" tIns="45720" rIns="91440" bIns="45720" rtlCol="0" anchor="t">
            <a:noAutofit/>
          </a:bodyPr>
          <a:lstStyle/>
          <a:p>
            <a:endParaRPr lang="en-US">
              <a:latin typeface="+mj-lt"/>
              <a:cs typeface="Calibri Light"/>
            </a:endParaRPr>
          </a:p>
          <a:p>
            <a:endParaRPr lang="en-US">
              <a:latin typeface="+mj-lt"/>
              <a:cs typeface="Calibri Light"/>
            </a:endParaRPr>
          </a:p>
          <a:p>
            <a:endParaRPr lang="da-DK">
              <a:highlight>
                <a:srgbClr val="FFFF00"/>
              </a:highlight>
              <a:latin typeface="+mj-lt"/>
            </a:endParaRPr>
          </a:p>
          <a:p>
            <a:endParaRPr lang="en-US">
              <a:latin typeface="+mj-lt"/>
              <a:cs typeface="Calibri Light"/>
            </a:endParaRPr>
          </a:p>
          <a:p>
            <a:endParaRPr lang="en-US">
              <a:latin typeface="+mj-lt"/>
              <a:cs typeface="Calibri Light"/>
            </a:endParaRPr>
          </a:p>
          <a:p>
            <a:endParaRPr lang="en-US">
              <a:latin typeface="+mj-lt"/>
              <a:cs typeface="Calibri Light"/>
            </a:endParaRPr>
          </a:p>
        </p:txBody>
      </p:sp>
      <p:sp>
        <p:nvSpPr>
          <p:cNvPr id="4" name="Text Placeholder 3">
            <a:extLst>
              <a:ext uri="{FF2B5EF4-FFF2-40B4-BE49-F238E27FC236}">
                <a16:creationId xmlns:a16="http://schemas.microsoft.com/office/drawing/2014/main" id="{4DBFD7E5-2749-134D-E809-5E636496D141}"/>
              </a:ext>
            </a:extLst>
          </p:cNvPr>
          <p:cNvSpPr>
            <a:spLocks noGrp="1"/>
          </p:cNvSpPr>
          <p:nvPr>
            <p:ph type="body" sz="quarter" idx="17"/>
          </p:nvPr>
        </p:nvSpPr>
        <p:spPr/>
        <p:txBody>
          <a:bodyPr/>
          <a:lstStyle/>
          <a:p>
            <a:endParaRPr lang="en-US"/>
          </a:p>
        </p:txBody>
      </p:sp>
      <p:pic>
        <p:nvPicPr>
          <p:cNvPr id="6" name="Billede 5">
            <a:extLst>
              <a:ext uri="{FF2B5EF4-FFF2-40B4-BE49-F238E27FC236}">
                <a16:creationId xmlns:a16="http://schemas.microsoft.com/office/drawing/2014/main" id="{30753ED8-31EF-49B1-2EF3-92C8F6DD1257}"/>
              </a:ext>
            </a:extLst>
          </p:cNvPr>
          <p:cNvPicPr>
            <a:picLocks noChangeAspect="1"/>
          </p:cNvPicPr>
          <p:nvPr/>
        </p:nvPicPr>
        <p:blipFill>
          <a:blip r:embed="rId2"/>
          <a:stretch>
            <a:fillRect/>
          </a:stretch>
        </p:blipFill>
        <p:spPr>
          <a:xfrm>
            <a:off x="3119726" y="1698626"/>
            <a:ext cx="8866707" cy="4263963"/>
          </a:xfrm>
          <a:prstGeom prst="rect">
            <a:avLst/>
          </a:prstGeom>
        </p:spPr>
      </p:pic>
      <p:sp>
        <p:nvSpPr>
          <p:cNvPr id="7" name="Rektangel 6" descr="Forbindelser med massiv udfyldning">
            <a:extLst>
              <a:ext uri="{FF2B5EF4-FFF2-40B4-BE49-F238E27FC236}">
                <a16:creationId xmlns:a16="http://schemas.microsoft.com/office/drawing/2014/main" id="{0416E8B1-24CD-6BD9-A7A9-D2168246D3C0}"/>
              </a:ext>
            </a:extLst>
          </p:cNvPr>
          <p:cNvSpPr/>
          <p:nvPr/>
        </p:nvSpPr>
        <p:spPr>
          <a:xfrm>
            <a:off x="450582" y="2729819"/>
            <a:ext cx="2608304" cy="269126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525631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58DE3-6ED1-2472-BB48-A876CCDEE06D}"/>
              </a:ext>
            </a:extLst>
          </p:cNvPr>
          <p:cNvSpPr>
            <a:spLocks noGrp="1"/>
          </p:cNvSpPr>
          <p:nvPr>
            <p:ph type="title"/>
          </p:nvPr>
        </p:nvSpPr>
        <p:spPr/>
        <p:txBody>
          <a:bodyPr/>
          <a:lstStyle/>
          <a:p>
            <a:pPr algn="ctr"/>
            <a:r>
              <a:rPr lang="da-DK"/>
              <a:t>Kildeh</a:t>
            </a:r>
            <a:r>
              <a:rPr lang="da-DK">
                <a:latin typeface="+mj-lt"/>
              </a:rPr>
              <a:t>envisninger</a:t>
            </a:r>
          </a:p>
        </p:txBody>
      </p:sp>
      <p:sp>
        <p:nvSpPr>
          <p:cNvPr id="3" name="Pladsholder til indhold 2">
            <a:extLst>
              <a:ext uri="{FF2B5EF4-FFF2-40B4-BE49-F238E27FC236}">
                <a16:creationId xmlns:a16="http://schemas.microsoft.com/office/drawing/2014/main" id="{D206684E-A97B-DE01-DF52-598C52010810}"/>
              </a:ext>
            </a:extLst>
          </p:cNvPr>
          <p:cNvSpPr>
            <a:spLocks noGrp="1"/>
          </p:cNvSpPr>
          <p:nvPr>
            <p:ph idx="1"/>
          </p:nvPr>
        </p:nvSpPr>
        <p:spPr>
          <a:xfrm>
            <a:off x="838200" y="2137025"/>
            <a:ext cx="10515600" cy="4517542"/>
          </a:xfrm>
        </p:spPr>
        <p:txBody>
          <a:bodyPr/>
          <a:lstStyle/>
          <a:p>
            <a:r>
              <a:rPr lang="da-DK">
                <a:latin typeface="+mj-lt"/>
              </a:rPr>
              <a:t>A.M.B.A - erhvervsstyrelsen</a:t>
            </a:r>
            <a:endParaRPr lang="da-DK">
              <a:latin typeface="+mj-lt"/>
              <a:hlinkClick r:id="" action="ppaction://noaction"/>
            </a:endParaRPr>
          </a:p>
          <a:p>
            <a:r>
              <a:rPr lang="da-DK">
                <a:latin typeface="+mj-lt"/>
                <a:hlinkClick r:id="" action="ppaction://noaction"/>
              </a:rPr>
              <a:t>https://erhvervsstyrelsen.dk/vejledning-virksomheder-med-begraenset-ansvar-amba-og-fmba</a:t>
            </a:r>
            <a:endParaRPr lang="da-DK">
              <a:latin typeface="+mj-lt"/>
            </a:endParaRPr>
          </a:p>
          <a:p>
            <a:endParaRPr lang="da-DK">
              <a:latin typeface="+mj-lt"/>
            </a:endParaRPr>
          </a:p>
          <a:p>
            <a:r>
              <a:rPr lang="da-DK">
                <a:latin typeface="+mj-lt"/>
              </a:rPr>
              <a:t>Lov om erhvervsdrivende virksomheder 2021</a:t>
            </a:r>
          </a:p>
          <a:p>
            <a:r>
              <a:rPr lang="da-DK">
                <a:solidFill>
                  <a:schemeClr val="tx2"/>
                </a:solidFill>
                <a:latin typeface="+mj-lt"/>
                <a:hlinkClick r:id="rId3">
                  <a:extLst>
                    <a:ext uri="{A12FA001-AC4F-418D-AE19-62706E023703}">
                      <ahyp:hlinkClr xmlns:ahyp="http://schemas.microsoft.com/office/drawing/2018/hyperlinkcolor" val="tx"/>
                    </a:ext>
                  </a:extLst>
                </a:hlinkClick>
              </a:rPr>
              <a:t>LEV-loven (retsinformation.dk)</a:t>
            </a:r>
            <a:endParaRPr lang="da-DK">
              <a:solidFill>
                <a:schemeClr val="tx2"/>
              </a:solidFill>
              <a:latin typeface="+mj-lt"/>
            </a:endParaRPr>
          </a:p>
          <a:p>
            <a:endParaRPr lang="da-DK">
              <a:latin typeface="+mj-lt"/>
            </a:endParaRPr>
          </a:p>
          <a:p>
            <a:r>
              <a:rPr lang="da-DK">
                <a:latin typeface="+mj-lt"/>
              </a:rPr>
              <a:t>De ti gode råd om konverteringsprojekter</a:t>
            </a:r>
          </a:p>
          <a:p>
            <a:r>
              <a:rPr lang="da-DK">
                <a:latin typeface="+mj-lt"/>
                <a:hlinkClick r:id="rId4"/>
              </a:rPr>
              <a:t>10 råd om konverteringer (danskfjernvarme.dk)</a:t>
            </a:r>
            <a:endParaRPr lang="da-DK">
              <a:latin typeface="+mj-lt"/>
            </a:endParaRPr>
          </a:p>
          <a:p>
            <a:endParaRPr lang="da-DK">
              <a:latin typeface="+mj-lt"/>
            </a:endParaRPr>
          </a:p>
          <a:p>
            <a:r>
              <a:rPr lang="da-DK">
                <a:latin typeface="+mj-lt"/>
              </a:rPr>
              <a:t>Oprettelse af et nyt fjernvarmeselskab</a:t>
            </a:r>
          </a:p>
          <a:p>
            <a:r>
              <a:rPr lang="da-DK">
                <a:latin typeface="+mj-lt"/>
                <a:hlinkClick r:id="rId5"/>
              </a:rPr>
              <a:t>https://www.danskfjernvarme.dk/maerkesager/lav-dit-eget-fjernvarmeselskab</a:t>
            </a:r>
            <a:r>
              <a:rPr lang="da-DK">
                <a:latin typeface="+mj-lt"/>
              </a:rPr>
              <a:t> </a:t>
            </a:r>
          </a:p>
        </p:txBody>
      </p:sp>
      <p:sp>
        <p:nvSpPr>
          <p:cNvPr id="4" name="Pladsholder til tekst 3">
            <a:extLst>
              <a:ext uri="{FF2B5EF4-FFF2-40B4-BE49-F238E27FC236}">
                <a16:creationId xmlns:a16="http://schemas.microsoft.com/office/drawing/2014/main" id="{264DD5DD-B756-4803-2053-0FD6E1F1DD79}"/>
              </a:ext>
            </a:extLst>
          </p:cNvPr>
          <p:cNvSpPr>
            <a:spLocks noGrp="1"/>
          </p:cNvSpPr>
          <p:nvPr>
            <p:ph type="body" sz="quarter" idx="17"/>
          </p:nvPr>
        </p:nvSpPr>
        <p:spPr/>
        <p:txBody>
          <a:bodyPr/>
          <a:lstStyle/>
          <a:p>
            <a:endParaRPr lang="da-DK"/>
          </a:p>
        </p:txBody>
      </p:sp>
      <p:sp>
        <p:nvSpPr>
          <p:cNvPr id="5" name="Eksplosion: 14 pkt. 4">
            <a:extLst>
              <a:ext uri="{FF2B5EF4-FFF2-40B4-BE49-F238E27FC236}">
                <a16:creationId xmlns:a16="http://schemas.microsoft.com/office/drawing/2014/main" id="{70D2713E-D463-4AE9-C887-26113CC8E234}"/>
              </a:ext>
            </a:extLst>
          </p:cNvPr>
          <p:cNvSpPr/>
          <p:nvPr/>
        </p:nvSpPr>
        <p:spPr>
          <a:xfrm>
            <a:off x="9601026" y="98382"/>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2794458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611F8DF-952E-84D2-B91A-FC3ADD556E05}"/>
              </a:ext>
            </a:extLst>
          </p:cNvPr>
          <p:cNvSpPr>
            <a:spLocks noGrp="1"/>
          </p:cNvSpPr>
          <p:nvPr>
            <p:ph type="ctrTitle"/>
          </p:nvPr>
        </p:nvSpPr>
        <p:spPr/>
        <p:txBody>
          <a:bodyPr/>
          <a:lstStyle/>
          <a:p>
            <a:r>
              <a:rPr lang="da-DK"/>
              <a:t>Organisering i praksis</a:t>
            </a:r>
          </a:p>
        </p:txBody>
      </p:sp>
      <p:sp>
        <p:nvSpPr>
          <p:cNvPr id="6" name="Undertitel 5">
            <a:extLst>
              <a:ext uri="{FF2B5EF4-FFF2-40B4-BE49-F238E27FC236}">
                <a16:creationId xmlns:a16="http://schemas.microsoft.com/office/drawing/2014/main" id="{1B9D908F-B8C4-4368-C72C-0E7A06983015}"/>
              </a:ext>
            </a:extLst>
          </p:cNvPr>
          <p:cNvSpPr>
            <a:spLocks noGrp="1"/>
          </p:cNvSpPr>
          <p:nvPr>
            <p:ph type="subTitle" idx="1"/>
          </p:nvPr>
        </p:nvSpPr>
        <p:spPr/>
        <p:txBody>
          <a:bodyPr/>
          <a:lstStyle/>
          <a:p>
            <a:r>
              <a:rPr lang="da-DK"/>
              <a:t>John Elmertoft</a:t>
            </a:r>
          </a:p>
        </p:txBody>
      </p:sp>
      <p:sp>
        <p:nvSpPr>
          <p:cNvPr id="8" name="Pladsholder til tekst 7">
            <a:extLst>
              <a:ext uri="{FF2B5EF4-FFF2-40B4-BE49-F238E27FC236}">
                <a16:creationId xmlns:a16="http://schemas.microsoft.com/office/drawing/2014/main" id="{55E4E4B6-8005-DC77-1FAE-C1A51AEEFD56}"/>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2623554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C98D0-A5A1-4033-89D1-1A4E1C625B08}"/>
              </a:ext>
            </a:extLst>
          </p:cNvPr>
          <p:cNvSpPr>
            <a:spLocks noGrp="1"/>
          </p:cNvSpPr>
          <p:nvPr>
            <p:ph type="title"/>
          </p:nvPr>
        </p:nvSpPr>
        <p:spPr/>
        <p:txBody>
          <a:bodyPr/>
          <a:lstStyle/>
          <a:p>
            <a:r>
              <a:rPr lang="da-DK"/>
              <a:t>Organisering i praksis</a:t>
            </a:r>
            <a:endParaRPr lang="da-DK" sz="3600"/>
          </a:p>
        </p:txBody>
      </p:sp>
      <p:sp>
        <p:nvSpPr>
          <p:cNvPr id="3" name="Pladsholder til indhold 2">
            <a:extLst>
              <a:ext uri="{FF2B5EF4-FFF2-40B4-BE49-F238E27FC236}">
                <a16:creationId xmlns:a16="http://schemas.microsoft.com/office/drawing/2014/main" id="{DCD09AB2-08AF-4A23-8D37-D5282EC923BF}"/>
              </a:ext>
            </a:extLst>
          </p:cNvPr>
          <p:cNvSpPr>
            <a:spLocks noGrp="1"/>
          </p:cNvSpPr>
          <p:nvPr>
            <p:ph idx="1"/>
          </p:nvPr>
        </p:nvSpPr>
        <p:spPr/>
        <p:txBody>
          <a:bodyPr>
            <a:normAutofit fontScale="92500" lnSpcReduction="10000"/>
          </a:bodyPr>
          <a:lstStyle/>
          <a:p>
            <a:r>
              <a:rPr lang="da-DK" b="1">
                <a:latin typeface="+mj-lt"/>
              </a:rPr>
              <a:t>Personale/bestyrelse</a:t>
            </a:r>
          </a:p>
          <a:p>
            <a:pPr marL="342900" indent="-342900">
              <a:buFont typeface="Arial" panose="020B0604020202020204" pitchFamily="34" charset="0"/>
              <a:buChar char="•"/>
            </a:pPr>
            <a:r>
              <a:rPr lang="da-DK"/>
              <a:t>Bestyrelsens sammensætning, kvalifikationer, diversitet</a:t>
            </a:r>
          </a:p>
          <a:p>
            <a:pPr marL="342900" indent="-342900">
              <a:buFont typeface="Arial" panose="020B0604020202020204" pitchFamily="34" charset="0"/>
              <a:buChar char="•"/>
            </a:pPr>
            <a:r>
              <a:rPr lang="da-DK"/>
              <a:t>Kvalifikationer til evt. ansatte, teknik, økonomi, ledelse mm.</a:t>
            </a:r>
          </a:p>
          <a:p>
            <a:pPr marL="342900" indent="-342900">
              <a:buFont typeface="Arial" panose="020B0604020202020204" pitchFamily="34" charset="0"/>
              <a:buChar char="•"/>
            </a:pPr>
            <a:r>
              <a:rPr lang="da-DK"/>
              <a:t>Frivillige/lønnet?</a:t>
            </a:r>
          </a:p>
          <a:p>
            <a:endParaRPr lang="da-DK" b="1"/>
          </a:p>
          <a:p>
            <a:r>
              <a:rPr lang="da-DK" b="1"/>
              <a:t>Driften af varmeværket, teknik:</a:t>
            </a:r>
          </a:p>
          <a:p>
            <a:pPr marL="285750" indent="-285750">
              <a:buFont typeface="Arial" panose="020B0604020202020204" pitchFamily="34" charset="0"/>
              <a:buChar char="•"/>
            </a:pPr>
            <a:r>
              <a:rPr lang="da-DK"/>
              <a:t>Produktion og planlægning af fjernvarme</a:t>
            </a:r>
          </a:p>
          <a:p>
            <a:pPr marL="285750" indent="-285750">
              <a:buFont typeface="Arial" panose="020B0604020202020204" pitchFamily="34" charset="0"/>
              <a:buChar char="•"/>
            </a:pPr>
            <a:r>
              <a:rPr lang="da-DK"/>
              <a:t>Optimering af driften (lavt ledningstab: optimeret fremløbstemperatur, følge op på kundernes returtemperatur, find og udbedre evt. brud på ledningsnet (fjernvarmerør i jorden) og kundernes installationer)</a:t>
            </a:r>
          </a:p>
          <a:p>
            <a:pPr marL="285750" indent="-285750">
              <a:buFont typeface="Arial" panose="020B0604020202020204" pitchFamily="34" charset="0"/>
              <a:buChar char="•"/>
            </a:pPr>
            <a:r>
              <a:rPr lang="da-DK"/>
              <a:t>Tilsyn/vedligehold af produktionsudstyr, ledningsnet mm.</a:t>
            </a:r>
          </a:p>
          <a:p>
            <a:pPr marL="285750" indent="-285750">
              <a:buFont typeface="Arial" panose="020B0604020202020204" pitchFamily="34" charset="0"/>
              <a:buChar char="•"/>
            </a:pPr>
            <a:r>
              <a:rPr lang="da-DK"/>
              <a:t>Vagtplan, nat og weekendvagter, ferie, sygdom</a:t>
            </a:r>
          </a:p>
          <a:p>
            <a:pPr marL="285750" indent="-285750">
              <a:buFont typeface="Arial" panose="020B0604020202020204" pitchFamily="34" charset="0"/>
              <a:buChar char="•"/>
            </a:pPr>
            <a:r>
              <a:rPr lang="da-DK"/>
              <a:t>Erfaringsudveksling med andre varmeværker</a:t>
            </a:r>
          </a:p>
        </p:txBody>
      </p:sp>
      <p:sp>
        <p:nvSpPr>
          <p:cNvPr id="5" name="Pladsholder til tekst 4">
            <a:extLst>
              <a:ext uri="{FF2B5EF4-FFF2-40B4-BE49-F238E27FC236}">
                <a16:creationId xmlns:a16="http://schemas.microsoft.com/office/drawing/2014/main" id="{B6C25126-4102-4690-9642-10509415DCE1}"/>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512184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C98D0-A5A1-4033-89D1-1A4E1C625B08}"/>
              </a:ext>
            </a:extLst>
          </p:cNvPr>
          <p:cNvSpPr>
            <a:spLocks noGrp="1"/>
          </p:cNvSpPr>
          <p:nvPr>
            <p:ph type="title"/>
          </p:nvPr>
        </p:nvSpPr>
        <p:spPr/>
        <p:txBody>
          <a:bodyPr/>
          <a:lstStyle/>
          <a:p>
            <a:r>
              <a:rPr lang="da-DK"/>
              <a:t>Organisering i praksis</a:t>
            </a:r>
            <a:endParaRPr lang="da-DK" sz="3600"/>
          </a:p>
        </p:txBody>
      </p:sp>
      <p:sp>
        <p:nvSpPr>
          <p:cNvPr id="3" name="Pladsholder til indhold 2">
            <a:extLst>
              <a:ext uri="{FF2B5EF4-FFF2-40B4-BE49-F238E27FC236}">
                <a16:creationId xmlns:a16="http://schemas.microsoft.com/office/drawing/2014/main" id="{DCD09AB2-08AF-4A23-8D37-D5282EC923BF}"/>
              </a:ext>
            </a:extLst>
          </p:cNvPr>
          <p:cNvSpPr>
            <a:spLocks noGrp="1"/>
          </p:cNvSpPr>
          <p:nvPr>
            <p:ph idx="1"/>
          </p:nvPr>
        </p:nvSpPr>
        <p:spPr/>
        <p:txBody>
          <a:bodyPr>
            <a:normAutofit/>
          </a:bodyPr>
          <a:lstStyle/>
          <a:p>
            <a:r>
              <a:rPr lang="da-DK" b="1">
                <a:latin typeface="+mj-lt"/>
              </a:rPr>
              <a:t>Drift af varmeværket, administration</a:t>
            </a:r>
          </a:p>
          <a:p>
            <a:pPr marL="342900" indent="-342900">
              <a:buFont typeface="Arial" panose="020B0604020202020204" pitchFamily="34" charset="0"/>
              <a:buChar char="•"/>
            </a:pPr>
            <a:r>
              <a:rPr lang="da-DK"/>
              <a:t>Kundeservice</a:t>
            </a:r>
          </a:p>
          <a:p>
            <a:pPr marL="342900" indent="-342900">
              <a:buFont typeface="Arial" panose="020B0604020202020204" pitchFamily="34" charset="0"/>
              <a:buChar char="•"/>
            </a:pPr>
            <a:r>
              <a:rPr lang="da-DK"/>
              <a:t>Aflæsning og opkrævning (aconto) for forbrug, evt. lukning for varmen ved manglende betaling hos kunder</a:t>
            </a:r>
          </a:p>
          <a:p>
            <a:pPr marL="342900" indent="-342900">
              <a:buFont typeface="Arial" panose="020B0604020202020204" pitchFamily="34" charset="0"/>
              <a:buChar char="•"/>
            </a:pPr>
            <a:r>
              <a:rPr lang="da-DK"/>
              <a:t>Indberetninger til Energistyrelsen, Forsyningstilsynet, kommunen mm.</a:t>
            </a:r>
          </a:p>
          <a:p>
            <a:pPr marL="342900" indent="-342900">
              <a:buFont typeface="Arial" panose="020B0604020202020204" pitchFamily="34" charset="0"/>
              <a:buChar char="•"/>
            </a:pPr>
            <a:r>
              <a:rPr lang="da-DK"/>
              <a:t>Dialog med myndigheder, kommune mv.</a:t>
            </a:r>
          </a:p>
          <a:p>
            <a:pPr marL="342900" indent="-342900">
              <a:buFont typeface="Arial" panose="020B0604020202020204" pitchFamily="34" charset="0"/>
              <a:buChar char="•"/>
            </a:pPr>
            <a:r>
              <a:rPr lang="da-DK"/>
              <a:t>Lovgivningen</a:t>
            </a:r>
          </a:p>
          <a:p>
            <a:pPr marL="342900" indent="-342900">
              <a:buFont typeface="Arial" panose="020B0604020202020204" pitchFamily="34" charset="0"/>
              <a:buChar char="•"/>
            </a:pPr>
            <a:r>
              <a:rPr lang="da-DK"/>
              <a:t>Regnskab/budget/bogføring</a:t>
            </a:r>
          </a:p>
          <a:p>
            <a:pPr marL="342900" indent="-342900">
              <a:buFont typeface="Arial" panose="020B0604020202020204" pitchFamily="34" charset="0"/>
              <a:buChar char="•"/>
            </a:pPr>
            <a:r>
              <a:rPr lang="da-DK"/>
              <a:t>Erfaringsudveksling med andre varmeværker</a:t>
            </a:r>
          </a:p>
          <a:p>
            <a:pPr marL="342900" indent="-342900">
              <a:buFont typeface="Arial" panose="020B0604020202020204" pitchFamily="34" charset="0"/>
              <a:buChar char="•"/>
            </a:pPr>
            <a:endParaRPr lang="da-DK"/>
          </a:p>
          <a:p>
            <a:pPr marL="342900" indent="-342900">
              <a:buFont typeface="Arial" panose="020B0604020202020204" pitchFamily="34" charset="0"/>
              <a:buChar char="•"/>
            </a:pPr>
            <a:endParaRPr lang="da-DK"/>
          </a:p>
          <a:p>
            <a:pPr marL="342900" indent="-342900">
              <a:buFont typeface="Arial" panose="020B0604020202020204" pitchFamily="34" charset="0"/>
              <a:buChar char="•"/>
            </a:pPr>
            <a:endParaRPr lang="da-DK"/>
          </a:p>
          <a:p>
            <a:pPr marL="285750" indent="-285750">
              <a:buFont typeface="Arial" panose="020B0604020202020204" pitchFamily="34" charset="0"/>
              <a:buChar char="•"/>
            </a:pPr>
            <a:endParaRPr lang="da-DK"/>
          </a:p>
        </p:txBody>
      </p:sp>
      <p:sp>
        <p:nvSpPr>
          <p:cNvPr id="5" name="Pladsholder til tekst 4">
            <a:extLst>
              <a:ext uri="{FF2B5EF4-FFF2-40B4-BE49-F238E27FC236}">
                <a16:creationId xmlns:a16="http://schemas.microsoft.com/office/drawing/2014/main" id="{B6C25126-4102-4690-9642-10509415DCE1}"/>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2977663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92B09-9008-8788-1AED-8EFEBB17850C}"/>
              </a:ext>
            </a:extLst>
          </p:cNvPr>
          <p:cNvSpPr>
            <a:spLocks noGrp="1"/>
          </p:cNvSpPr>
          <p:nvPr>
            <p:ph type="title"/>
          </p:nvPr>
        </p:nvSpPr>
        <p:spPr/>
        <p:txBody>
          <a:bodyPr/>
          <a:lstStyle/>
          <a:p>
            <a:r>
              <a:rPr lang="da-DK"/>
              <a:t>Organisering i praksis (</a:t>
            </a:r>
            <a:r>
              <a:rPr lang="da-DK" err="1"/>
              <a:t>a.m.b.a</a:t>
            </a:r>
            <a:r>
              <a:rPr lang="da-DK"/>
              <a:t>)</a:t>
            </a:r>
          </a:p>
        </p:txBody>
      </p:sp>
      <p:graphicFrame>
        <p:nvGraphicFramePr>
          <p:cNvPr id="6" name="Pladsholder til indhold 5">
            <a:extLst>
              <a:ext uri="{FF2B5EF4-FFF2-40B4-BE49-F238E27FC236}">
                <a16:creationId xmlns:a16="http://schemas.microsoft.com/office/drawing/2014/main" id="{1BA2AA5E-EEC0-E89A-97BE-BE76D94179AF}"/>
              </a:ext>
            </a:extLst>
          </p:cNvPr>
          <p:cNvGraphicFramePr>
            <a:graphicFrameLocks noGrp="1"/>
          </p:cNvGraphicFramePr>
          <p:nvPr>
            <p:ph idx="1"/>
            <p:extLst>
              <p:ext uri="{D42A27DB-BD31-4B8C-83A1-F6EECF244321}">
                <p14:modId xmlns:p14="http://schemas.microsoft.com/office/powerpoint/2010/main" val="4187879890"/>
              </p:ext>
            </p:extLst>
          </p:nvPr>
        </p:nvGraphicFramePr>
        <p:xfrm>
          <a:off x="442272" y="1819476"/>
          <a:ext cx="10515600" cy="4137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tekst 3">
            <a:extLst>
              <a:ext uri="{FF2B5EF4-FFF2-40B4-BE49-F238E27FC236}">
                <a16:creationId xmlns:a16="http://schemas.microsoft.com/office/drawing/2014/main" id="{6001D769-0988-5AA7-D0BB-B29A72BCCB0F}"/>
              </a:ext>
            </a:extLst>
          </p:cNvPr>
          <p:cNvSpPr>
            <a:spLocks noGrp="1"/>
          </p:cNvSpPr>
          <p:nvPr>
            <p:ph type="body" sz="quarter" idx="17"/>
          </p:nvPr>
        </p:nvSpPr>
        <p:spPr/>
        <p:txBody>
          <a:bodyPr/>
          <a:lstStyle/>
          <a:p>
            <a:endParaRPr lang="da-DK"/>
          </a:p>
        </p:txBody>
      </p:sp>
      <p:sp>
        <p:nvSpPr>
          <p:cNvPr id="3" name="Ellipse 2">
            <a:extLst>
              <a:ext uri="{FF2B5EF4-FFF2-40B4-BE49-F238E27FC236}">
                <a16:creationId xmlns:a16="http://schemas.microsoft.com/office/drawing/2014/main" id="{484F2DA3-D395-7ADE-0B3C-3107D0C431AD}"/>
              </a:ext>
            </a:extLst>
          </p:cNvPr>
          <p:cNvSpPr/>
          <p:nvPr/>
        </p:nvSpPr>
        <p:spPr>
          <a:xfrm>
            <a:off x="679836" y="3469028"/>
            <a:ext cx="5468472" cy="29762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A5CFF8E7-663A-D819-38E1-5E964B94B8FD}"/>
              </a:ext>
            </a:extLst>
          </p:cNvPr>
          <p:cNvSpPr txBox="1"/>
          <p:nvPr/>
        </p:nvSpPr>
        <p:spPr>
          <a:xfrm>
            <a:off x="6414162" y="1571100"/>
            <a:ext cx="4365811" cy="5078313"/>
          </a:xfrm>
          <a:prstGeom prst="rect">
            <a:avLst/>
          </a:prstGeom>
          <a:noFill/>
        </p:spPr>
        <p:txBody>
          <a:bodyPr wrap="square" rtlCol="0">
            <a:spAutoFit/>
          </a:bodyPr>
          <a:lstStyle/>
          <a:p>
            <a:pPr marL="285750" indent="-285750">
              <a:buFont typeface="Arial" panose="020B0604020202020204" pitchFamily="34" charset="0"/>
              <a:buChar char="•"/>
            </a:pPr>
            <a:r>
              <a:rPr lang="da-DK"/>
              <a:t>I mindre selskaber (op til 3-500 målere) er hele driften ofte 1 og samme person!   Der bør være flere om vagten, ofte 2-6 personer, kan være eksterne evt. vagtsamarbejde med andre værker (er der 2 som deles om vagten har de vagt 50% af deres liv! Ferie og sygdom?).                   Der kan være en ekstern bogholder, evt. </a:t>
            </a:r>
            <a:r>
              <a:rPr lang="da-DK" err="1">
                <a:hlinkClick r:id="rId8"/>
              </a:rPr>
              <a:t>Softværket</a:t>
            </a:r>
            <a:endParaRPr lang="da-DK"/>
          </a:p>
          <a:p>
            <a:endParaRPr lang="da-DK"/>
          </a:p>
          <a:p>
            <a:r>
              <a:rPr lang="da-DK"/>
              <a:t>Anbefaling:</a:t>
            </a:r>
          </a:p>
          <a:p>
            <a:pPr marL="285750" indent="-285750">
              <a:buFont typeface="Arial" panose="020B0604020202020204" pitchFamily="34" charset="0"/>
              <a:buChar char="•"/>
            </a:pPr>
            <a:r>
              <a:rPr lang="da-DK"/>
              <a:t>Lav et driftsfællesskab hvor flere selskaber går sammen om personalet</a:t>
            </a:r>
          </a:p>
          <a:p>
            <a:pPr marL="285750" indent="-285750">
              <a:buFont typeface="Arial" panose="020B0604020202020204" pitchFamily="34" charset="0"/>
              <a:buChar char="•"/>
            </a:pPr>
            <a:r>
              <a:rPr lang="da-DK"/>
              <a:t>Udliciter hele driften af et nærliggende fjernvarmeværk – de har ekspertisen og organisationen, pris og vilkår?</a:t>
            </a:r>
          </a:p>
          <a:p>
            <a:pPr marL="285750" indent="-285750">
              <a:buFont typeface="Arial" panose="020B0604020202020204" pitchFamily="34" charset="0"/>
              <a:buChar char="•"/>
            </a:pPr>
            <a:r>
              <a:rPr lang="da-DK"/>
              <a:t>Udliciter hele driften til en ekstern organisation, pris og vilkår?</a:t>
            </a:r>
          </a:p>
        </p:txBody>
      </p:sp>
    </p:spTree>
    <p:extLst>
      <p:ext uri="{BB962C8B-B14F-4D97-AF65-F5344CB8AC3E}">
        <p14:creationId xmlns:p14="http://schemas.microsoft.com/office/powerpoint/2010/main" val="27735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00"/>
                                        <p:tgtEl>
                                          <p:spTgt spid="5">
                                            <p:txEl>
                                              <p:pRg st="4" end="4"/>
                                            </p:txEl>
                                          </p:spTgt>
                                        </p:tgtEl>
                                      </p:cBhvr>
                                    </p:animEffect>
                                    <p:anim calcmode="lin" valueType="num">
                                      <p:cBhvr>
                                        <p:cTn id="3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dsholder til indhold 20">
            <a:extLst>
              <a:ext uri="{FF2B5EF4-FFF2-40B4-BE49-F238E27FC236}">
                <a16:creationId xmlns:a16="http://schemas.microsoft.com/office/drawing/2014/main" id="{1DA21300-0BAD-CD93-2D65-E3C0428E56CF}"/>
              </a:ext>
            </a:extLst>
          </p:cNvPr>
          <p:cNvPicPr>
            <a:picLocks noGrp="1" noChangeAspect="1"/>
          </p:cNvPicPr>
          <p:nvPr>
            <p:ph sz="half" idx="13"/>
          </p:nvPr>
        </p:nvPicPr>
        <p:blipFill>
          <a:blip r:embed="rId3"/>
          <a:stretch>
            <a:fillRect/>
          </a:stretch>
        </p:blipFill>
        <p:spPr>
          <a:xfrm>
            <a:off x="1175858" y="2528408"/>
            <a:ext cx="2267909" cy="2267909"/>
          </a:xfrm>
          <a:prstGeom prst="rect">
            <a:avLst/>
          </a:prstGeom>
        </p:spPr>
      </p:pic>
      <p:sp>
        <p:nvSpPr>
          <p:cNvPr id="10" name="Titel 9">
            <a:extLst>
              <a:ext uri="{FF2B5EF4-FFF2-40B4-BE49-F238E27FC236}">
                <a16:creationId xmlns:a16="http://schemas.microsoft.com/office/drawing/2014/main" id="{6ABC5836-BE3D-DA5E-8166-70A3CC88E683}"/>
              </a:ext>
            </a:extLst>
          </p:cNvPr>
          <p:cNvSpPr>
            <a:spLocks noGrp="1"/>
          </p:cNvSpPr>
          <p:nvPr>
            <p:ph type="title"/>
          </p:nvPr>
        </p:nvSpPr>
        <p:spPr>
          <a:noFill/>
        </p:spPr>
        <p:txBody>
          <a:bodyPr/>
          <a:lstStyle/>
          <a:p>
            <a:r>
              <a:rPr lang="da-DK"/>
              <a:t>Husk om organisering</a:t>
            </a:r>
          </a:p>
        </p:txBody>
      </p:sp>
      <p:graphicFrame>
        <p:nvGraphicFramePr>
          <p:cNvPr id="15" name="Pladsholder til indhold 2">
            <a:extLst>
              <a:ext uri="{FF2B5EF4-FFF2-40B4-BE49-F238E27FC236}">
                <a16:creationId xmlns:a16="http://schemas.microsoft.com/office/drawing/2014/main" id="{37592C91-765C-C294-C0F7-769F19DB70D2}"/>
              </a:ext>
            </a:extLst>
          </p:cNvPr>
          <p:cNvGraphicFramePr>
            <a:graphicFrameLocks noGrp="1"/>
          </p:cNvGraphicFramePr>
          <p:nvPr>
            <p:ph idx="1"/>
            <p:extLst>
              <p:ext uri="{D42A27DB-BD31-4B8C-83A1-F6EECF244321}">
                <p14:modId xmlns:p14="http://schemas.microsoft.com/office/powerpoint/2010/main" val="2927037967"/>
              </p:ext>
            </p:extLst>
          </p:nvPr>
        </p:nvGraphicFramePr>
        <p:xfrm>
          <a:off x="4800600" y="1219200"/>
          <a:ext cx="6553200" cy="4743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Pladsholder til tekst 15">
            <a:extLst>
              <a:ext uri="{FF2B5EF4-FFF2-40B4-BE49-F238E27FC236}">
                <a16:creationId xmlns:a16="http://schemas.microsoft.com/office/drawing/2014/main" id="{1ED35965-B9E2-64FF-C5FA-2583806910F7}"/>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2232270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2F1616-1C42-1B35-970F-BCA0C3372B09}"/>
              </a:ext>
            </a:extLst>
          </p:cNvPr>
          <p:cNvSpPr>
            <a:spLocks noGrp="1"/>
          </p:cNvSpPr>
          <p:nvPr>
            <p:ph type="ctrTitle"/>
          </p:nvPr>
        </p:nvSpPr>
        <p:spPr/>
        <p:txBody>
          <a:bodyPr/>
          <a:lstStyle/>
          <a:p>
            <a:r>
              <a:rPr lang="da-DK"/>
              <a:t>Varmeforsyningsloven</a:t>
            </a:r>
          </a:p>
        </p:txBody>
      </p:sp>
      <p:sp>
        <p:nvSpPr>
          <p:cNvPr id="4" name="Undertitel 3">
            <a:extLst>
              <a:ext uri="{FF2B5EF4-FFF2-40B4-BE49-F238E27FC236}">
                <a16:creationId xmlns:a16="http://schemas.microsoft.com/office/drawing/2014/main" id="{11859357-591E-4428-8740-E14E3F460FE2}"/>
              </a:ext>
            </a:extLst>
          </p:cNvPr>
          <p:cNvSpPr>
            <a:spLocks noGrp="1"/>
          </p:cNvSpPr>
          <p:nvPr>
            <p:ph type="subTitle" idx="1"/>
          </p:nvPr>
        </p:nvSpPr>
        <p:spPr/>
        <p:txBody>
          <a:bodyPr/>
          <a:lstStyle/>
          <a:p>
            <a:r>
              <a:rPr lang="da-DK"/>
              <a:t>Alex Fredslund</a:t>
            </a:r>
          </a:p>
        </p:txBody>
      </p:sp>
    </p:spTree>
    <p:extLst>
      <p:ext uri="{BB962C8B-B14F-4D97-AF65-F5344CB8AC3E}">
        <p14:creationId xmlns:p14="http://schemas.microsoft.com/office/powerpoint/2010/main" val="1363191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04FABDC-1041-473B-3191-C3C8E3A5FF89}"/>
              </a:ext>
            </a:extLst>
          </p:cNvPr>
          <p:cNvSpPr>
            <a:spLocks noGrp="1"/>
          </p:cNvSpPr>
          <p:nvPr>
            <p:ph sz="half" idx="1"/>
          </p:nvPr>
        </p:nvSpPr>
        <p:spPr/>
        <p:txBody>
          <a:bodyPr/>
          <a:lstStyle/>
          <a:p>
            <a:r>
              <a:rPr lang="da-DK" sz="2400" b="1"/>
              <a:t>Grundlag og principper</a:t>
            </a:r>
          </a:p>
          <a:p>
            <a:endParaRPr lang="da-DK" sz="2000" b="1"/>
          </a:p>
          <a:p>
            <a:pPr marL="342900" indent="-342900">
              <a:buFont typeface="Arial" panose="020B0604020202020204" pitchFamily="34" charset="0"/>
              <a:buChar char="•"/>
            </a:pPr>
            <a:r>
              <a:rPr lang="da-DK" sz="2000"/>
              <a:t>Kollektiv forsyning</a:t>
            </a:r>
          </a:p>
          <a:p>
            <a:pPr marL="342900" indent="-342900">
              <a:buFont typeface="Arial" panose="020B0604020202020204" pitchFamily="34" charset="0"/>
              <a:buChar char="•"/>
            </a:pPr>
            <a:r>
              <a:rPr lang="da-DK" sz="2000"/>
              <a:t>Hvile i sig selv</a:t>
            </a:r>
          </a:p>
          <a:p>
            <a:pPr marL="342900" indent="-342900">
              <a:buFont typeface="Arial" panose="020B0604020202020204" pitchFamily="34" charset="0"/>
              <a:buChar char="•"/>
            </a:pPr>
            <a:r>
              <a:rPr lang="da-DK" sz="2000"/>
              <a:t>Demokratisk ejerskab</a:t>
            </a:r>
          </a:p>
          <a:p>
            <a:pPr marL="342900" indent="-342900">
              <a:buFont typeface="Arial" panose="020B0604020202020204" pitchFamily="34" charset="0"/>
              <a:buChar char="•"/>
            </a:pPr>
            <a:r>
              <a:rPr lang="da-DK" sz="2000"/>
              <a:t>Samfundsøkonomi</a:t>
            </a:r>
          </a:p>
          <a:p>
            <a:pPr marL="342900" indent="-342900">
              <a:buFont typeface="Arial" panose="020B0604020202020204" pitchFamily="34" charset="0"/>
              <a:buChar char="•"/>
            </a:pPr>
            <a:r>
              <a:rPr lang="da-DK" sz="2000"/>
              <a:t>Substitutionsprincippet</a:t>
            </a:r>
          </a:p>
          <a:p>
            <a:endParaRPr lang="da-DK"/>
          </a:p>
          <a:p>
            <a:endParaRPr lang="da-DK"/>
          </a:p>
          <a:p>
            <a:endParaRPr lang="da-DK"/>
          </a:p>
        </p:txBody>
      </p:sp>
      <p:sp>
        <p:nvSpPr>
          <p:cNvPr id="5" name="Pladsholder til indhold 4">
            <a:extLst>
              <a:ext uri="{FF2B5EF4-FFF2-40B4-BE49-F238E27FC236}">
                <a16:creationId xmlns:a16="http://schemas.microsoft.com/office/drawing/2014/main" id="{343008B3-B6C8-D950-F55D-9291989BF6BA}"/>
              </a:ext>
            </a:extLst>
          </p:cNvPr>
          <p:cNvSpPr>
            <a:spLocks noGrp="1"/>
          </p:cNvSpPr>
          <p:nvPr>
            <p:ph sz="half" idx="2"/>
          </p:nvPr>
        </p:nvSpPr>
        <p:spPr/>
        <p:txBody>
          <a:bodyPr/>
          <a:lstStyle/>
          <a:p>
            <a:r>
              <a:rPr lang="da-DK" sz="2400" b="1"/>
              <a:t>Fokus</a:t>
            </a:r>
          </a:p>
          <a:p>
            <a:pPr marL="285750" indent="-285750">
              <a:buFont typeface="Arial" panose="020B0604020202020204" pitchFamily="34" charset="0"/>
              <a:buChar char="•"/>
            </a:pPr>
            <a:endParaRPr lang="da-DK" sz="2000"/>
          </a:p>
          <a:p>
            <a:pPr marL="285750" indent="-285750">
              <a:buFont typeface="Arial" panose="020B0604020202020204" pitchFamily="34" charset="0"/>
              <a:buChar char="•"/>
            </a:pPr>
            <a:r>
              <a:rPr lang="da-DK" sz="2000">
                <a:solidFill>
                  <a:schemeClr val="tx2"/>
                </a:solidFill>
              </a:rPr>
              <a:t>”Grøn” </a:t>
            </a:r>
            <a:r>
              <a:rPr lang="da-DK" sz="2000"/>
              <a:t>– restvarme og overskud</a:t>
            </a:r>
          </a:p>
          <a:p>
            <a:pPr marL="285750" indent="-285750">
              <a:buFont typeface="Arial" panose="020B0604020202020204" pitchFamily="34" charset="0"/>
              <a:buChar char="•"/>
            </a:pPr>
            <a:r>
              <a:rPr lang="da-DK" sz="2000">
                <a:solidFill>
                  <a:schemeClr val="tx2"/>
                </a:solidFill>
              </a:rPr>
              <a:t>”Sikker” </a:t>
            </a:r>
            <a:r>
              <a:rPr lang="da-DK" sz="2000"/>
              <a:t>– robusthed og diversitet, lager, sektorkobling</a:t>
            </a:r>
          </a:p>
          <a:p>
            <a:pPr marL="285750" indent="-285750">
              <a:buFont typeface="Arial" panose="020B0604020202020204" pitchFamily="34" charset="0"/>
              <a:buChar char="•"/>
            </a:pPr>
            <a:r>
              <a:rPr lang="da-DK" sz="2000">
                <a:solidFill>
                  <a:schemeClr val="tx2"/>
                </a:solidFill>
              </a:rPr>
              <a:t>”Billig” </a:t>
            </a:r>
            <a:r>
              <a:rPr lang="da-DK" sz="2000"/>
              <a:t>- høj effektivitet, stordrift sammen</a:t>
            </a:r>
          </a:p>
        </p:txBody>
      </p:sp>
      <p:sp>
        <p:nvSpPr>
          <p:cNvPr id="2" name="Titel 1">
            <a:extLst>
              <a:ext uri="{FF2B5EF4-FFF2-40B4-BE49-F238E27FC236}">
                <a16:creationId xmlns:a16="http://schemas.microsoft.com/office/drawing/2014/main" id="{43003829-7B02-FE9D-9B85-EF0700D2C847}"/>
              </a:ext>
            </a:extLst>
          </p:cNvPr>
          <p:cNvSpPr>
            <a:spLocks noGrp="1"/>
          </p:cNvSpPr>
          <p:nvPr>
            <p:ph type="title"/>
          </p:nvPr>
        </p:nvSpPr>
        <p:spPr/>
        <p:txBody>
          <a:bodyPr/>
          <a:lstStyle/>
          <a:p>
            <a:r>
              <a:rPr lang="da-DK"/>
              <a:t>Varmeforsyningens principper</a:t>
            </a:r>
          </a:p>
        </p:txBody>
      </p:sp>
      <p:sp>
        <p:nvSpPr>
          <p:cNvPr id="6" name="Pladsholder til tekst 5">
            <a:extLst>
              <a:ext uri="{FF2B5EF4-FFF2-40B4-BE49-F238E27FC236}">
                <a16:creationId xmlns:a16="http://schemas.microsoft.com/office/drawing/2014/main" id="{F510E95F-E80C-94E2-6A2C-CA92E229E890}"/>
              </a:ext>
            </a:extLst>
          </p:cNvPr>
          <p:cNvSpPr>
            <a:spLocks noGrp="1"/>
          </p:cNvSpPr>
          <p:nvPr>
            <p:ph type="body" sz="quarter" idx="17"/>
          </p:nvPr>
        </p:nvSpPr>
        <p:spPr/>
        <p:txBody>
          <a:bodyPr/>
          <a:lstStyle/>
          <a:p>
            <a:endParaRPr lang="da-DK"/>
          </a:p>
        </p:txBody>
      </p:sp>
      <p:pic>
        <p:nvPicPr>
          <p:cNvPr id="7" name="Billede 6">
            <a:extLst>
              <a:ext uri="{FF2B5EF4-FFF2-40B4-BE49-F238E27FC236}">
                <a16:creationId xmlns:a16="http://schemas.microsoft.com/office/drawing/2014/main" id="{CCB474A6-BD10-9290-1F71-FACD82480F89}"/>
              </a:ext>
            </a:extLst>
          </p:cNvPr>
          <p:cNvPicPr>
            <a:picLocks noChangeAspect="1"/>
          </p:cNvPicPr>
          <p:nvPr/>
        </p:nvPicPr>
        <p:blipFill>
          <a:blip r:embed="rId3"/>
          <a:stretch>
            <a:fillRect/>
          </a:stretch>
        </p:blipFill>
        <p:spPr>
          <a:xfrm>
            <a:off x="2525087" y="4742126"/>
            <a:ext cx="6830316" cy="2115874"/>
          </a:xfrm>
          <a:prstGeom prst="rect">
            <a:avLst/>
          </a:prstGeom>
        </p:spPr>
      </p:pic>
    </p:spTree>
    <p:extLst>
      <p:ext uri="{BB962C8B-B14F-4D97-AF65-F5344CB8AC3E}">
        <p14:creationId xmlns:p14="http://schemas.microsoft.com/office/powerpoint/2010/main" val="292631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e 22">
            <a:extLst>
              <a:ext uri="{FF2B5EF4-FFF2-40B4-BE49-F238E27FC236}">
                <a16:creationId xmlns:a16="http://schemas.microsoft.com/office/drawing/2014/main" id="{B52EB125-DAB7-4B9B-8F9B-EB0FE7B063CA}"/>
              </a:ext>
            </a:extLst>
          </p:cNvPr>
          <p:cNvGrpSpPr>
            <a:grpSpLocks noChangeAspect="1"/>
          </p:cNvGrpSpPr>
          <p:nvPr/>
        </p:nvGrpSpPr>
        <p:grpSpPr>
          <a:xfrm>
            <a:off x="485894" y="1426353"/>
            <a:ext cx="7172397" cy="5319887"/>
            <a:chOff x="506031" y="663676"/>
            <a:chExt cx="8401043" cy="6231194"/>
          </a:xfrm>
        </p:grpSpPr>
        <p:pic>
          <p:nvPicPr>
            <p:cNvPr id="5" name="Billede 4">
              <a:extLst>
                <a:ext uri="{FF2B5EF4-FFF2-40B4-BE49-F238E27FC236}">
                  <a16:creationId xmlns:a16="http://schemas.microsoft.com/office/drawing/2014/main" id="{82F463FC-85DD-4C66-B723-2D2502C50CD4}"/>
                </a:ext>
              </a:extLst>
            </p:cNvPr>
            <p:cNvPicPr>
              <a:picLocks noChangeAspect="1"/>
            </p:cNvPicPr>
            <p:nvPr/>
          </p:nvPicPr>
          <p:blipFill rotWithShape="1">
            <a:blip r:embed="rId3">
              <a:clrChange>
                <a:clrFrom>
                  <a:srgbClr val="FFFFFF"/>
                </a:clrFrom>
                <a:clrTo>
                  <a:srgbClr val="FFFFFF">
                    <a:alpha val="0"/>
                  </a:srgbClr>
                </a:clrTo>
              </a:clrChange>
              <a:alphaModFix amt="80000"/>
            </a:blip>
            <a:srcRect b="12798"/>
            <a:stretch/>
          </p:blipFill>
          <p:spPr>
            <a:xfrm>
              <a:off x="506031" y="663676"/>
              <a:ext cx="8401043" cy="6231194"/>
            </a:xfrm>
            <a:prstGeom prst="rect">
              <a:avLst/>
            </a:prstGeom>
            <a:noFill/>
          </p:spPr>
        </p:pic>
        <p:sp>
          <p:nvSpPr>
            <p:cNvPr id="3" name="Tekstfelt 2">
              <a:extLst>
                <a:ext uri="{FF2B5EF4-FFF2-40B4-BE49-F238E27FC236}">
                  <a16:creationId xmlns:a16="http://schemas.microsoft.com/office/drawing/2014/main" id="{8F117F8E-AA87-47B1-A6D1-1560D18E259B}"/>
                </a:ext>
              </a:extLst>
            </p:cNvPr>
            <p:cNvSpPr txBox="1">
              <a:spLocks/>
            </p:cNvSpPr>
            <p:nvPr/>
          </p:nvSpPr>
          <p:spPr>
            <a:xfrm rot="21105589">
              <a:off x="2186121" y="4446979"/>
              <a:ext cx="546100" cy="707886"/>
            </a:xfrm>
            <a:prstGeom prst="rect">
              <a:avLst/>
            </a:prstGeom>
            <a:noFill/>
          </p:spPr>
          <p:txBody>
            <a:bodyPr wrap="square" rtlCol="0">
              <a:spAutoFit/>
            </a:bodyPr>
            <a:lstStyle/>
            <a:p>
              <a:r>
                <a:rPr lang="da-DK" sz="4000">
                  <a:solidFill>
                    <a:schemeClr val="accent6">
                      <a:lumMod val="75000"/>
                    </a:schemeClr>
                  </a:solidFill>
                  <a:sym typeface="Webdings" panose="05030102010509060703" pitchFamily="18" charset="2"/>
                </a:rPr>
                <a:t></a:t>
              </a:r>
              <a:endParaRPr lang="da-DK" sz="4000">
                <a:solidFill>
                  <a:schemeClr val="accent6">
                    <a:lumMod val="75000"/>
                  </a:schemeClr>
                </a:solidFill>
              </a:endParaRPr>
            </a:p>
          </p:txBody>
        </p:sp>
        <p:sp>
          <p:nvSpPr>
            <p:cNvPr id="13" name="Tekstfelt 12">
              <a:extLst>
                <a:ext uri="{FF2B5EF4-FFF2-40B4-BE49-F238E27FC236}">
                  <a16:creationId xmlns:a16="http://schemas.microsoft.com/office/drawing/2014/main" id="{398C493F-0C38-42D5-B93C-8E51E60E3FCB}"/>
                </a:ext>
              </a:extLst>
            </p:cNvPr>
            <p:cNvSpPr txBox="1">
              <a:spLocks/>
            </p:cNvSpPr>
            <p:nvPr/>
          </p:nvSpPr>
          <p:spPr>
            <a:xfrm rot="3030426">
              <a:off x="5572310" y="4107431"/>
              <a:ext cx="546100" cy="707886"/>
            </a:xfrm>
            <a:prstGeom prst="rect">
              <a:avLst/>
            </a:prstGeom>
            <a:noFill/>
          </p:spPr>
          <p:txBody>
            <a:bodyPr wrap="square" rtlCol="0">
              <a:spAutoFit/>
            </a:bodyPr>
            <a:lstStyle/>
            <a:p>
              <a:r>
                <a:rPr lang="da-DK" sz="4000">
                  <a:solidFill>
                    <a:schemeClr val="accent6">
                      <a:lumMod val="75000"/>
                    </a:schemeClr>
                  </a:solidFill>
                  <a:sym typeface="Webdings" panose="05030102010509060703" pitchFamily="18" charset="2"/>
                </a:rPr>
                <a:t></a:t>
              </a:r>
              <a:endParaRPr lang="da-DK" sz="4000">
                <a:solidFill>
                  <a:schemeClr val="accent6">
                    <a:lumMod val="75000"/>
                  </a:schemeClr>
                </a:solidFill>
              </a:endParaRPr>
            </a:p>
          </p:txBody>
        </p:sp>
        <p:sp>
          <p:nvSpPr>
            <p:cNvPr id="2" name="Tekstfelt 1">
              <a:extLst>
                <a:ext uri="{FF2B5EF4-FFF2-40B4-BE49-F238E27FC236}">
                  <a16:creationId xmlns:a16="http://schemas.microsoft.com/office/drawing/2014/main" id="{56EDBFE2-8B50-4757-BD2C-4A5026C2813C}"/>
                </a:ext>
              </a:extLst>
            </p:cNvPr>
            <p:cNvSpPr txBox="1">
              <a:spLocks/>
            </p:cNvSpPr>
            <p:nvPr/>
          </p:nvSpPr>
          <p:spPr>
            <a:xfrm>
              <a:off x="2697741" y="4461374"/>
              <a:ext cx="1282353" cy="440502"/>
            </a:xfrm>
            <a:prstGeom prst="rect">
              <a:avLst/>
            </a:prstGeom>
            <a:noFill/>
          </p:spPr>
          <p:txBody>
            <a:bodyPr wrap="square" rtlCol="0">
              <a:spAutoFit/>
            </a:bodyPr>
            <a:lstStyle/>
            <a:p>
              <a:r>
                <a:rPr lang="da-DK" sz="2000" b="1">
                  <a:solidFill>
                    <a:schemeClr val="tx2"/>
                  </a:solidFill>
                </a:rPr>
                <a:t>Kolding</a:t>
              </a:r>
            </a:p>
          </p:txBody>
        </p:sp>
        <p:sp>
          <p:nvSpPr>
            <p:cNvPr id="16" name="Tekstfelt 15">
              <a:extLst>
                <a:ext uri="{FF2B5EF4-FFF2-40B4-BE49-F238E27FC236}">
                  <a16:creationId xmlns:a16="http://schemas.microsoft.com/office/drawing/2014/main" id="{6845B946-1BC1-4AA2-89CF-D3D60BC4F854}"/>
                </a:ext>
              </a:extLst>
            </p:cNvPr>
            <p:cNvSpPr txBox="1">
              <a:spLocks/>
            </p:cNvSpPr>
            <p:nvPr/>
          </p:nvSpPr>
          <p:spPr>
            <a:xfrm>
              <a:off x="5158156" y="3517984"/>
              <a:ext cx="1590651" cy="440502"/>
            </a:xfrm>
            <a:prstGeom prst="rect">
              <a:avLst/>
            </a:prstGeom>
            <a:noFill/>
          </p:spPr>
          <p:txBody>
            <a:bodyPr wrap="square" rtlCol="0">
              <a:spAutoFit/>
            </a:bodyPr>
            <a:lstStyle/>
            <a:p>
              <a:r>
                <a:rPr lang="da-DK" sz="2000" b="1">
                  <a:solidFill>
                    <a:schemeClr val="tx2"/>
                  </a:solidFill>
                </a:rPr>
                <a:t>København</a:t>
              </a:r>
            </a:p>
          </p:txBody>
        </p:sp>
      </p:grpSp>
      <p:sp>
        <p:nvSpPr>
          <p:cNvPr id="7" name="Undertitel 2"/>
          <p:cNvSpPr txBox="1">
            <a:spLocks/>
          </p:cNvSpPr>
          <p:nvPr/>
        </p:nvSpPr>
        <p:spPr>
          <a:xfrm>
            <a:off x="7192442" y="1989842"/>
            <a:ext cx="4003097" cy="432921"/>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4572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da-DK" sz="2000">
                <a:solidFill>
                  <a:prstClr val="black"/>
                </a:solidFill>
                <a:latin typeface="Arial"/>
              </a:rPr>
              <a:t>husstande har fjernvarme</a:t>
            </a:r>
          </a:p>
        </p:txBody>
      </p:sp>
      <p:sp>
        <p:nvSpPr>
          <p:cNvPr id="8" name="Tekstfelt 7"/>
          <p:cNvSpPr txBox="1"/>
          <p:nvPr/>
        </p:nvSpPr>
        <p:spPr>
          <a:xfrm>
            <a:off x="4209554" y="1628545"/>
            <a:ext cx="2841547" cy="830997"/>
          </a:xfrm>
          <a:prstGeom prst="rect">
            <a:avLst/>
          </a:prstGeom>
          <a:noFill/>
        </p:spPr>
        <p:txBody>
          <a:bodyPr wrap="none" rtlCol="0">
            <a:spAutoFit/>
          </a:bodyPr>
          <a:lstStyle/>
          <a:p>
            <a:pPr algn="r" defTabSz="457200">
              <a:defRPr/>
            </a:pPr>
            <a:r>
              <a:rPr lang="da-DK" sz="4800">
                <a:solidFill>
                  <a:schemeClr val="accent3">
                    <a:lumMod val="75000"/>
                  </a:schemeClr>
                </a:solidFill>
                <a:latin typeface="Arial Black"/>
              </a:rPr>
              <a:t>1,8 mio.</a:t>
            </a:r>
          </a:p>
        </p:txBody>
      </p:sp>
      <p:sp>
        <p:nvSpPr>
          <p:cNvPr id="4" name="Tekstfelt 3"/>
          <p:cNvSpPr txBox="1"/>
          <p:nvPr/>
        </p:nvSpPr>
        <p:spPr>
          <a:xfrm>
            <a:off x="4209554" y="2433846"/>
            <a:ext cx="1415772" cy="830997"/>
          </a:xfrm>
          <a:prstGeom prst="rect">
            <a:avLst/>
          </a:prstGeom>
          <a:noFill/>
        </p:spPr>
        <p:txBody>
          <a:bodyPr wrap="none" rtlCol="0">
            <a:spAutoFit/>
          </a:bodyPr>
          <a:lstStyle/>
          <a:p>
            <a:pPr algn="r" defTabSz="457200">
              <a:defRPr/>
            </a:pPr>
            <a:r>
              <a:rPr lang="da-DK" sz="4800">
                <a:solidFill>
                  <a:schemeClr val="accent3">
                    <a:lumMod val="75000"/>
                  </a:schemeClr>
                </a:solidFill>
                <a:latin typeface="Arial Black"/>
              </a:rPr>
              <a:t>377</a:t>
            </a:r>
          </a:p>
        </p:txBody>
      </p:sp>
      <p:sp>
        <p:nvSpPr>
          <p:cNvPr id="12" name="Undertitel 2"/>
          <p:cNvSpPr txBox="1">
            <a:spLocks/>
          </p:cNvSpPr>
          <p:nvPr/>
        </p:nvSpPr>
        <p:spPr>
          <a:xfrm>
            <a:off x="5741348" y="2771779"/>
            <a:ext cx="6136616" cy="428946"/>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4572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da-DK" sz="2000">
                <a:solidFill>
                  <a:prstClr val="black"/>
                </a:solidFill>
                <a:latin typeface="Arial"/>
              </a:rPr>
              <a:t>(ud af 386) selskaber er medlem af Dansk Fjernvarme </a:t>
            </a:r>
          </a:p>
        </p:txBody>
      </p:sp>
      <p:sp>
        <p:nvSpPr>
          <p:cNvPr id="27" name="Titel 26">
            <a:extLst>
              <a:ext uri="{FF2B5EF4-FFF2-40B4-BE49-F238E27FC236}">
                <a16:creationId xmlns:a16="http://schemas.microsoft.com/office/drawing/2014/main" id="{B7F8CF9C-7C66-CCA1-B31B-08A8074AF315}"/>
              </a:ext>
            </a:extLst>
          </p:cNvPr>
          <p:cNvSpPr>
            <a:spLocks noGrp="1"/>
          </p:cNvSpPr>
          <p:nvPr>
            <p:ph type="title"/>
          </p:nvPr>
        </p:nvSpPr>
        <p:spPr/>
        <p:txBody>
          <a:bodyPr/>
          <a:lstStyle/>
          <a:p>
            <a:r>
              <a:rPr lang="da-DK" b="1"/>
              <a:t>Fjernvarme i Danmark</a:t>
            </a:r>
          </a:p>
        </p:txBody>
      </p:sp>
      <p:pic>
        <p:nvPicPr>
          <p:cNvPr id="9" name="Billede 8">
            <a:extLst>
              <a:ext uri="{FF2B5EF4-FFF2-40B4-BE49-F238E27FC236}">
                <a16:creationId xmlns:a16="http://schemas.microsoft.com/office/drawing/2014/main" id="{4E9E6B1D-08DE-5137-ADAD-9D2D5CD84427}"/>
              </a:ext>
            </a:extLst>
          </p:cNvPr>
          <p:cNvPicPr>
            <a:picLocks noChangeAspect="1"/>
          </p:cNvPicPr>
          <p:nvPr/>
        </p:nvPicPr>
        <p:blipFill>
          <a:blip r:embed="rId4"/>
          <a:stretch>
            <a:fillRect/>
          </a:stretch>
        </p:blipFill>
        <p:spPr>
          <a:xfrm>
            <a:off x="7909853" y="3360268"/>
            <a:ext cx="3875746" cy="3351567"/>
          </a:xfrm>
          <a:prstGeom prst="rect">
            <a:avLst/>
          </a:prstGeom>
        </p:spPr>
      </p:pic>
    </p:spTree>
    <p:extLst>
      <p:ext uri="{BB962C8B-B14F-4D97-AF65-F5344CB8AC3E}">
        <p14:creationId xmlns:p14="http://schemas.microsoft.com/office/powerpoint/2010/main" val="3260034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82B9003-9641-4135-9498-A9FA437C893A}"/>
              </a:ext>
            </a:extLst>
          </p:cNvPr>
          <p:cNvSpPr>
            <a:spLocks noGrp="1"/>
          </p:cNvSpPr>
          <p:nvPr>
            <p:ph type="title"/>
          </p:nvPr>
        </p:nvSpPr>
        <p:spPr>
          <a:xfrm>
            <a:off x="355879" y="230189"/>
            <a:ext cx="10515600" cy="1186630"/>
          </a:xfrm>
        </p:spPr>
        <p:txBody>
          <a:bodyPr/>
          <a:lstStyle/>
          <a:p>
            <a:r>
              <a:rPr lang="da-DK"/>
              <a:t>Formål med varmeforsyningsloven</a:t>
            </a:r>
          </a:p>
        </p:txBody>
      </p:sp>
      <p:sp>
        <p:nvSpPr>
          <p:cNvPr id="9" name="Pladsholder til indhold 8">
            <a:extLst>
              <a:ext uri="{FF2B5EF4-FFF2-40B4-BE49-F238E27FC236}">
                <a16:creationId xmlns:a16="http://schemas.microsoft.com/office/drawing/2014/main" id="{19AC33C7-72CC-47BC-B984-04FCB58CB563}"/>
              </a:ext>
            </a:extLst>
          </p:cNvPr>
          <p:cNvSpPr>
            <a:spLocks noGrp="1"/>
          </p:cNvSpPr>
          <p:nvPr>
            <p:ph idx="1"/>
          </p:nvPr>
        </p:nvSpPr>
        <p:spPr>
          <a:xfrm>
            <a:off x="838200" y="1829103"/>
            <a:ext cx="10515600" cy="1669409"/>
          </a:xfrm>
          <a:noFill/>
        </p:spPr>
        <p:txBody>
          <a:bodyPr>
            <a:normAutofit/>
          </a:bodyPr>
          <a:lstStyle/>
          <a:p>
            <a:pPr marL="914400" lvl="2" indent="0">
              <a:buNone/>
            </a:pPr>
            <a:r>
              <a:rPr lang="da-DK" sz="2400" i="1">
                <a:solidFill>
                  <a:srgbClr val="398073"/>
                </a:solidFill>
              </a:rPr>
              <a:t>”Fremme den mest samfundsøkonomiske, herunder miljøvenlige, anvendelse af energi til bygningers opvarmning og forsyning med varmt vand.”</a:t>
            </a:r>
          </a:p>
          <a:p>
            <a:pPr marL="914400" lvl="2" indent="0">
              <a:buNone/>
            </a:pPr>
            <a:r>
              <a:rPr lang="da-DK" sz="2400" i="1">
                <a:solidFill>
                  <a:srgbClr val="398073"/>
                </a:solidFill>
              </a:rPr>
              <a:t>”Formindske energiforsyningens afhængighed af fossile brændsler.”</a:t>
            </a:r>
          </a:p>
          <a:p>
            <a:pPr marL="914400" lvl="2" indent="0">
              <a:buNone/>
            </a:pPr>
            <a:r>
              <a:rPr lang="da-DK" sz="2400" i="1">
                <a:solidFill>
                  <a:srgbClr val="398073"/>
                </a:solidFill>
              </a:rPr>
              <a:t>”Fremme samproduktionen af varme og elektricitet mest muligt.”</a:t>
            </a:r>
          </a:p>
          <a:p>
            <a:endParaRPr lang="da-DK" sz="2400"/>
          </a:p>
        </p:txBody>
      </p:sp>
      <p:sp>
        <p:nvSpPr>
          <p:cNvPr id="4" name="Tekstfelt 3">
            <a:extLst>
              <a:ext uri="{FF2B5EF4-FFF2-40B4-BE49-F238E27FC236}">
                <a16:creationId xmlns:a16="http://schemas.microsoft.com/office/drawing/2014/main" id="{8D467BD3-7347-482F-BCF5-7D794ED13BB7}"/>
              </a:ext>
            </a:extLst>
          </p:cNvPr>
          <p:cNvSpPr txBox="1"/>
          <p:nvPr/>
        </p:nvSpPr>
        <p:spPr>
          <a:xfrm>
            <a:off x="951141" y="1673447"/>
            <a:ext cx="798617" cy="1569660"/>
          </a:xfrm>
          <a:prstGeom prst="rect">
            <a:avLst/>
          </a:prstGeom>
          <a:noFill/>
        </p:spPr>
        <p:txBody>
          <a:bodyPr wrap="none" rtlCol="0">
            <a:spAutoFit/>
          </a:bodyPr>
          <a:lstStyle/>
          <a:p>
            <a:r>
              <a:rPr lang="da-DK" sz="9600" i="1">
                <a:solidFill>
                  <a:srgbClr val="398073"/>
                </a:solidFill>
              </a:rPr>
              <a:t>§</a:t>
            </a:r>
            <a:endParaRPr lang="da-DK" i="1">
              <a:solidFill>
                <a:srgbClr val="398073"/>
              </a:solidFill>
            </a:endParaRPr>
          </a:p>
        </p:txBody>
      </p:sp>
      <p:sp>
        <p:nvSpPr>
          <p:cNvPr id="2" name="Tekstfelt 1">
            <a:extLst>
              <a:ext uri="{FF2B5EF4-FFF2-40B4-BE49-F238E27FC236}">
                <a16:creationId xmlns:a16="http://schemas.microsoft.com/office/drawing/2014/main" id="{3196B5C6-5C6D-5FE0-DE31-6D4DA57AFD2D}"/>
              </a:ext>
            </a:extLst>
          </p:cNvPr>
          <p:cNvSpPr txBox="1"/>
          <p:nvPr/>
        </p:nvSpPr>
        <p:spPr>
          <a:xfrm>
            <a:off x="374296" y="3763431"/>
            <a:ext cx="10478766" cy="2031325"/>
          </a:xfrm>
          <a:prstGeom prst="rect">
            <a:avLst/>
          </a:prstGeom>
          <a:noFill/>
        </p:spPr>
        <p:txBody>
          <a:bodyPr wrap="none" rtlCol="0">
            <a:spAutoFit/>
          </a:bodyPr>
          <a:lstStyle/>
          <a:p>
            <a:r>
              <a:rPr lang="da-DK"/>
              <a:t>Det medfører:</a:t>
            </a:r>
          </a:p>
          <a:p>
            <a:endParaRPr lang="da-DK"/>
          </a:p>
          <a:p>
            <a:pPr marL="285750" indent="-285750">
              <a:buFontTx/>
              <a:buChar char="-"/>
            </a:pPr>
            <a:r>
              <a:rPr lang="da-DK"/>
              <a:t>Projektet skal være mere samfundsøkonomisk end individuel opvarmning, eller andet alternativ. </a:t>
            </a:r>
          </a:p>
          <a:p>
            <a:pPr marL="285750" indent="-285750">
              <a:buFontTx/>
              <a:buChar char="-"/>
            </a:pPr>
            <a:r>
              <a:rPr lang="da-DK"/>
              <a:t>Der må ikke etableres nye anlæg, til grund- eller mellem last, der benytter fossile brændsler.</a:t>
            </a:r>
          </a:p>
          <a:p>
            <a:pPr marL="285750" indent="-285750">
              <a:buFontTx/>
              <a:buChar char="-"/>
            </a:pPr>
            <a:r>
              <a:rPr lang="da-DK"/>
              <a:t>Betinget kraftvarmekrav, alle anlæg over 1 MW skal som udgangspunkt være kraftvarme anlæg </a:t>
            </a:r>
          </a:p>
          <a:p>
            <a:r>
              <a:rPr lang="da-DK"/>
              <a:t>hvis ikke det er mere samfundsøkonomisk kun at producere varme. Produktion nok til omkring 500+ husstande.</a:t>
            </a:r>
          </a:p>
          <a:p>
            <a:r>
              <a:rPr lang="da-DK"/>
              <a:t>[Ikke gældende for nye varmeforsyningsområder]</a:t>
            </a:r>
          </a:p>
        </p:txBody>
      </p:sp>
    </p:spTree>
    <p:extLst>
      <p:ext uri="{BB962C8B-B14F-4D97-AF65-F5344CB8AC3E}">
        <p14:creationId xmlns:p14="http://schemas.microsoft.com/office/powerpoint/2010/main" val="3603547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309C3222-4575-B5D9-0DA4-A1700D5BC52F}"/>
              </a:ext>
            </a:extLst>
          </p:cNvPr>
          <p:cNvSpPr/>
          <p:nvPr/>
        </p:nvSpPr>
        <p:spPr>
          <a:xfrm>
            <a:off x="385894" y="3278239"/>
            <a:ext cx="11291581" cy="1307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ktangel 15">
            <a:extLst>
              <a:ext uri="{FF2B5EF4-FFF2-40B4-BE49-F238E27FC236}">
                <a16:creationId xmlns:a16="http://schemas.microsoft.com/office/drawing/2014/main" id="{2D79E34F-5637-5AC7-FFBE-CC11DF9F0C95}"/>
              </a:ext>
            </a:extLst>
          </p:cNvPr>
          <p:cNvSpPr/>
          <p:nvPr/>
        </p:nvSpPr>
        <p:spPr>
          <a:xfrm>
            <a:off x="385893" y="4787308"/>
            <a:ext cx="11291581" cy="1307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ktangel 13">
            <a:extLst>
              <a:ext uri="{FF2B5EF4-FFF2-40B4-BE49-F238E27FC236}">
                <a16:creationId xmlns:a16="http://schemas.microsoft.com/office/drawing/2014/main" id="{2836D7D1-77D4-AB0A-EA10-F725D635D7FB}"/>
              </a:ext>
            </a:extLst>
          </p:cNvPr>
          <p:cNvSpPr/>
          <p:nvPr/>
        </p:nvSpPr>
        <p:spPr>
          <a:xfrm>
            <a:off x="385894" y="1786855"/>
            <a:ext cx="11291581" cy="1307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CCBCB28-9E62-E14D-A212-4E06AA58B3A1}"/>
              </a:ext>
            </a:extLst>
          </p:cNvPr>
          <p:cNvSpPr>
            <a:spLocks noGrp="1"/>
          </p:cNvSpPr>
          <p:nvPr>
            <p:ph type="title"/>
          </p:nvPr>
        </p:nvSpPr>
        <p:spPr>
          <a:xfrm>
            <a:off x="595617" y="553673"/>
            <a:ext cx="10275861" cy="863146"/>
          </a:xfrm>
        </p:spPr>
        <p:txBody>
          <a:bodyPr/>
          <a:lstStyle/>
          <a:p>
            <a:r>
              <a:rPr lang="da-DK"/>
              <a:t>Centrale principper i varmeforsyningsloven</a:t>
            </a:r>
            <a:endParaRPr lang="en-US"/>
          </a:p>
        </p:txBody>
      </p:sp>
      <p:sp>
        <p:nvSpPr>
          <p:cNvPr id="3" name="Pladsholder til indhold 2">
            <a:extLst>
              <a:ext uri="{FF2B5EF4-FFF2-40B4-BE49-F238E27FC236}">
                <a16:creationId xmlns:a16="http://schemas.microsoft.com/office/drawing/2014/main" id="{A97D7A8B-65D5-FA53-AEC9-0710E02A9E50}"/>
              </a:ext>
            </a:extLst>
          </p:cNvPr>
          <p:cNvSpPr>
            <a:spLocks noGrp="1"/>
          </p:cNvSpPr>
          <p:nvPr>
            <p:ph idx="1"/>
          </p:nvPr>
        </p:nvSpPr>
        <p:spPr>
          <a:xfrm>
            <a:off x="1522273" y="2221852"/>
            <a:ext cx="4211274" cy="437752"/>
          </a:xfrm>
        </p:spPr>
        <p:txBody>
          <a:bodyPr/>
          <a:lstStyle/>
          <a:p>
            <a:r>
              <a:rPr lang="da-DK"/>
              <a:t>Substitutions princippet</a:t>
            </a:r>
          </a:p>
          <a:p>
            <a:endParaRPr lang="en-US"/>
          </a:p>
          <a:p>
            <a:endParaRPr lang="en-US"/>
          </a:p>
          <a:p>
            <a:endParaRPr lang="en-US"/>
          </a:p>
        </p:txBody>
      </p:sp>
      <p:pic>
        <p:nvPicPr>
          <p:cNvPr id="5" name="Grafik 4" descr="Vejer forskelligt med massiv udfyldning">
            <a:extLst>
              <a:ext uri="{FF2B5EF4-FFF2-40B4-BE49-F238E27FC236}">
                <a16:creationId xmlns:a16="http://schemas.microsoft.com/office/drawing/2014/main" id="{32CB26A9-EAC4-DD31-7E5E-74D0AA3F56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617" y="1929955"/>
            <a:ext cx="914400" cy="914400"/>
          </a:xfrm>
          <a:prstGeom prst="rect">
            <a:avLst/>
          </a:prstGeom>
        </p:spPr>
      </p:pic>
      <p:sp>
        <p:nvSpPr>
          <p:cNvPr id="7" name="Tekstfelt 6">
            <a:extLst>
              <a:ext uri="{FF2B5EF4-FFF2-40B4-BE49-F238E27FC236}">
                <a16:creationId xmlns:a16="http://schemas.microsoft.com/office/drawing/2014/main" id="{10FDE074-0F83-050B-360C-F10061360B0C}"/>
              </a:ext>
            </a:extLst>
          </p:cNvPr>
          <p:cNvSpPr txBox="1"/>
          <p:nvPr/>
        </p:nvSpPr>
        <p:spPr>
          <a:xfrm>
            <a:off x="1591112" y="3747446"/>
            <a:ext cx="6096000" cy="369332"/>
          </a:xfrm>
          <a:prstGeom prst="rect">
            <a:avLst/>
          </a:prstGeom>
          <a:noFill/>
        </p:spPr>
        <p:txBody>
          <a:bodyPr wrap="square">
            <a:spAutoFit/>
          </a:bodyPr>
          <a:lstStyle/>
          <a:p>
            <a:r>
              <a:rPr lang="da-DK"/>
              <a:t>hvile-i-sig-selv princippet</a:t>
            </a:r>
          </a:p>
        </p:txBody>
      </p:sp>
      <p:sp>
        <p:nvSpPr>
          <p:cNvPr id="9" name="Tekstfelt 8">
            <a:extLst>
              <a:ext uri="{FF2B5EF4-FFF2-40B4-BE49-F238E27FC236}">
                <a16:creationId xmlns:a16="http://schemas.microsoft.com/office/drawing/2014/main" id="{D3E8D2E0-3112-A183-D5B6-959EFA855FE2}"/>
              </a:ext>
            </a:extLst>
          </p:cNvPr>
          <p:cNvSpPr txBox="1"/>
          <p:nvPr/>
        </p:nvSpPr>
        <p:spPr>
          <a:xfrm>
            <a:off x="1591112" y="5178470"/>
            <a:ext cx="6094602" cy="369332"/>
          </a:xfrm>
          <a:prstGeom prst="rect">
            <a:avLst/>
          </a:prstGeom>
          <a:noFill/>
        </p:spPr>
        <p:txBody>
          <a:bodyPr wrap="square">
            <a:spAutoFit/>
          </a:bodyPr>
          <a:lstStyle/>
          <a:p>
            <a:r>
              <a:rPr lang="da-DK"/>
              <a:t>Samfundsøkonomi</a:t>
            </a:r>
          </a:p>
        </p:txBody>
      </p:sp>
      <p:pic>
        <p:nvPicPr>
          <p:cNvPr id="11" name="Grafik 10" descr="Sovemaske med massiv udfyldning">
            <a:extLst>
              <a:ext uri="{FF2B5EF4-FFF2-40B4-BE49-F238E27FC236}">
                <a16:creationId xmlns:a16="http://schemas.microsoft.com/office/drawing/2014/main" id="{E4B8487A-9FC8-2CBF-2048-62320428B7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617" y="3474912"/>
            <a:ext cx="914400" cy="914400"/>
          </a:xfrm>
          <a:prstGeom prst="rect">
            <a:avLst/>
          </a:prstGeom>
        </p:spPr>
      </p:pic>
      <p:pic>
        <p:nvPicPr>
          <p:cNvPr id="13" name="Grafik 12" descr="Skat med massiv udfyldning">
            <a:extLst>
              <a:ext uri="{FF2B5EF4-FFF2-40B4-BE49-F238E27FC236}">
                <a16:creationId xmlns:a16="http://schemas.microsoft.com/office/drawing/2014/main" id="{A155F766-C2DD-521D-FBDC-B541D30FCE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5617" y="4795971"/>
            <a:ext cx="914400" cy="914400"/>
          </a:xfrm>
          <a:prstGeom prst="rect">
            <a:avLst/>
          </a:prstGeom>
        </p:spPr>
      </p:pic>
      <p:sp>
        <p:nvSpPr>
          <p:cNvPr id="17" name="Tekstfelt 16">
            <a:extLst>
              <a:ext uri="{FF2B5EF4-FFF2-40B4-BE49-F238E27FC236}">
                <a16:creationId xmlns:a16="http://schemas.microsoft.com/office/drawing/2014/main" id="{7944E900-01DA-7D4E-607C-9456D5214B15}"/>
              </a:ext>
            </a:extLst>
          </p:cNvPr>
          <p:cNvSpPr txBox="1"/>
          <p:nvPr/>
        </p:nvSpPr>
        <p:spPr>
          <a:xfrm>
            <a:off x="5478011" y="2046914"/>
            <a:ext cx="5889072" cy="646331"/>
          </a:xfrm>
          <a:prstGeom prst="rect">
            <a:avLst/>
          </a:prstGeom>
          <a:noFill/>
        </p:spPr>
        <p:txBody>
          <a:bodyPr wrap="square" rtlCol="0">
            <a:spAutoFit/>
          </a:bodyPr>
          <a:lstStyle/>
          <a:p>
            <a:r>
              <a:rPr lang="da-DK"/>
              <a:t>Varmeforsyningsselskabet benytter altid den mulige energikilde der giver den billigste varmepris for forbrugeren.</a:t>
            </a:r>
            <a:endParaRPr lang="en-US"/>
          </a:p>
        </p:txBody>
      </p:sp>
      <p:sp>
        <p:nvSpPr>
          <p:cNvPr id="18" name="Tekstfelt 17">
            <a:extLst>
              <a:ext uri="{FF2B5EF4-FFF2-40B4-BE49-F238E27FC236}">
                <a16:creationId xmlns:a16="http://schemas.microsoft.com/office/drawing/2014/main" id="{B56828E8-1CDF-F166-FC6C-B239A9740FEB}"/>
              </a:ext>
            </a:extLst>
          </p:cNvPr>
          <p:cNvSpPr txBox="1"/>
          <p:nvPr/>
        </p:nvSpPr>
        <p:spPr>
          <a:xfrm>
            <a:off x="5563299" y="3537469"/>
            <a:ext cx="5889072" cy="923330"/>
          </a:xfrm>
          <a:prstGeom prst="rect">
            <a:avLst/>
          </a:prstGeom>
          <a:noFill/>
        </p:spPr>
        <p:txBody>
          <a:bodyPr wrap="square" rtlCol="0">
            <a:spAutoFit/>
          </a:bodyPr>
          <a:lstStyle/>
          <a:p>
            <a:r>
              <a:rPr lang="da-DK"/>
              <a:t>Varmeforsyningsselskabet må ikke have et overskud og må kun videreføre nødvendige omkostninger til forbrugernes varmeregning. </a:t>
            </a:r>
            <a:endParaRPr lang="en-US"/>
          </a:p>
        </p:txBody>
      </p:sp>
      <p:sp>
        <p:nvSpPr>
          <p:cNvPr id="19" name="Tekstfelt 18">
            <a:extLst>
              <a:ext uri="{FF2B5EF4-FFF2-40B4-BE49-F238E27FC236}">
                <a16:creationId xmlns:a16="http://schemas.microsoft.com/office/drawing/2014/main" id="{F7E90C1B-6F2F-88C5-75C2-1371513E6033}"/>
              </a:ext>
            </a:extLst>
          </p:cNvPr>
          <p:cNvSpPr txBox="1"/>
          <p:nvPr/>
        </p:nvSpPr>
        <p:spPr>
          <a:xfrm>
            <a:off x="5563299" y="5035694"/>
            <a:ext cx="5889072" cy="646331"/>
          </a:xfrm>
          <a:prstGeom prst="rect">
            <a:avLst/>
          </a:prstGeom>
          <a:noFill/>
        </p:spPr>
        <p:txBody>
          <a:bodyPr wrap="square" rtlCol="0">
            <a:spAutoFit/>
          </a:bodyPr>
          <a:lstStyle/>
          <a:p>
            <a:r>
              <a:rPr lang="da-DK"/>
              <a:t>Varmeforsyningen er den for samfundet (Miljøet og statskassen</a:t>
            </a:r>
            <a:r>
              <a:rPr lang="da-DK" dirty="0"/>
              <a:t>, selskabet </a:t>
            </a:r>
            <a:r>
              <a:rPr lang="da-DK"/>
              <a:t>og borgeren) mest fordelagtige. </a:t>
            </a:r>
            <a:endParaRPr lang="en-US"/>
          </a:p>
        </p:txBody>
      </p:sp>
    </p:spTree>
    <p:extLst>
      <p:ext uri="{BB962C8B-B14F-4D97-AF65-F5344CB8AC3E}">
        <p14:creationId xmlns:p14="http://schemas.microsoft.com/office/powerpoint/2010/main" val="3354510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2646667-EFE1-1B41-C0DA-08CF2C56AE6F}"/>
              </a:ext>
            </a:extLst>
          </p:cNvPr>
          <p:cNvSpPr>
            <a:spLocks noGrp="1"/>
          </p:cNvSpPr>
          <p:nvPr>
            <p:ph idx="1"/>
          </p:nvPr>
        </p:nvSpPr>
        <p:spPr>
          <a:xfrm>
            <a:off x="838200" y="1667728"/>
            <a:ext cx="10515600" cy="4795838"/>
          </a:xfrm>
        </p:spPr>
        <p:txBody>
          <a:bodyPr/>
          <a:lstStyle/>
          <a:p>
            <a:r>
              <a:rPr lang="da-DK"/>
              <a:t>Nødvendige omkostninger:</a:t>
            </a:r>
          </a:p>
          <a:p>
            <a:pPr marL="342900" indent="-342900">
              <a:buFontTx/>
              <a:buChar char="-"/>
            </a:pPr>
            <a:r>
              <a:rPr lang="da-DK"/>
              <a:t>Nødvendige udgifter til energi, lønninger og andre driftsomkostninger</a:t>
            </a:r>
          </a:p>
          <a:p>
            <a:pPr marL="342900" indent="-342900">
              <a:buFontTx/>
              <a:buChar char="-"/>
            </a:pPr>
            <a:r>
              <a:rPr lang="da-DK"/>
              <a:t>Nødvendige udgifter til efterforskning</a:t>
            </a:r>
          </a:p>
          <a:p>
            <a:pPr marL="342900" indent="-342900">
              <a:buFontTx/>
              <a:buChar char="-"/>
            </a:pPr>
            <a:r>
              <a:rPr lang="da-DK"/>
              <a:t>Administration og salg</a:t>
            </a:r>
          </a:p>
          <a:p>
            <a:pPr marL="342900" indent="-342900">
              <a:buFontTx/>
              <a:buChar char="-"/>
            </a:pPr>
            <a:r>
              <a:rPr lang="da-DK"/>
              <a:t>Omkostninger som følge af pålagte officielle forpligtelser</a:t>
            </a:r>
          </a:p>
          <a:p>
            <a:pPr marL="342900" indent="-342900">
              <a:buFontTx/>
              <a:buChar char="-"/>
            </a:pPr>
            <a:r>
              <a:rPr lang="da-DK"/>
              <a:t>Omkostninger til energispareaktiviteter</a:t>
            </a:r>
          </a:p>
          <a:p>
            <a:pPr marL="342900" indent="-342900">
              <a:buFontTx/>
              <a:buChar char="-"/>
            </a:pPr>
            <a:r>
              <a:rPr lang="da-DK"/>
              <a:t>Finansieringsudgifter ved fremmedkapital</a:t>
            </a:r>
          </a:p>
          <a:p>
            <a:pPr marL="342900" indent="-342900">
              <a:buFontTx/>
              <a:buChar char="-"/>
            </a:pPr>
            <a:r>
              <a:rPr lang="da-DK"/>
              <a:t>Kompensation ved ændring af områdeafgrænsning</a:t>
            </a:r>
          </a:p>
          <a:p>
            <a:pPr marL="342900" indent="-342900">
              <a:buFontTx/>
              <a:buChar char="-"/>
            </a:pPr>
            <a:r>
              <a:rPr lang="da-DK"/>
              <a:t>Underskud fra tidligere perioder</a:t>
            </a:r>
          </a:p>
          <a:p>
            <a:pPr marL="342900" indent="-342900">
              <a:buFontTx/>
              <a:buChar char="-"/>
            </a:pPr>
            <a:r>
              <a:rPr lang="da-DK"/>
              <a:t>Driftsmæssige afskrivninger</a:t>
            </a:r>
          </a:p>
          <a:p>
            <a:pPr marL="342900" indent="-342900">
              <a:buFontTx/>
              <a:buChar char="-"/>
            </a:pPr>
            <a:r>
              <a:rPr lang="da-DK"/>
              <a:t>Henlæggelser til nyinvesteringer</a:t>
            </a:r>
          </a:p>
          <a:p>
            <a:pPr marL="342900" indent="-342900">
              <a:buFontTx/>
              <a:buChar char="-"/>
            </a:pPr>
            <a:r>
              <a:rPr lang="da-DK"/>
              <a:t>Forrentning af indskudskapital</a:t>
            </a:r>
            <a:endParaRPr lang="en-US"/>
          </a:p>
        </p:txBody>
      </p:sp>
      <p:sp>
        <p:nvSpPr>
          <p:cNvPr id="7" name="Tekstfelt 6">
            <a:extLst>
              <a:ext uri="{FF2B5EF4-FFF2-40B4-BE49-F238E27FC236}">
                <a16:creationId xmlns:a16="http://schemas.microsoft.com/office/drawing/2014/main" id="{CDECFFBF-A398-4375-034A-83F76F5B7F48}"/>
              </a:ext>
            </a:extLst>
          </p:cNvPr>
          <p:cNvSpPr txBox="1"/>
          <p:nvPr/>
        </p:nvSpPr>
        <p:spPr>
          <a:xfrm>
            <a:off x="491319" y="394434"/>
            <a:ext cx="7438030" cy="707886"/>
          </a:xfrm>
          <a:prstGeom prst="rect">
            <a:avLst/>
          </a:prstGeom>
          <a:noFill/>
        </p:spPr>
        <p:txBody>
          <a:bodyPr wrap="square" rtlCol="0">
            <a:spAutoFit/>
          </a:bodyPr>
          <a:lstStyle/>
          <a:p>
            <a:r>
              <a:rPr lang="da-DK" sz="4000">
                <a:solidFill>
                  <a:schemeClr val="bg1">
                    <a:lumMod val="95000"/>
                  </a:schemeClr>
                </a:solidFill>
              </a:rPr>
              <a:t>Hvile-i-sig-selv omkostninger</a:t>
            </a:r>
            <a:endParaRPr lang="en-US" sz="4000">
              <a:solidFill>
                <a:schemeClr val="bg1">
                  <a:lumMod val="95000"/>
                </a:schemeClr>
              </a:solidFill>
            </a:endParaRPr>
          </a:p>
        </p:txBody>
      </p:sp>
      <p:sp>
        <p:nvSpPr>
          <p:cNvPr id="5" name="Titel 4">
            <a:extLst>
              <a:ext uri="{FF2B5EF4-FFF2-40B4-BE49-F238E27FC236}">
                <a16:creationId xmlns:a16="http://schemas.microsoft.com/office/drawing/2014/main" id="{7FCBAE0B-A062-2C8F-986B-7A42A6BD195F}"/>
              </a:ext>
            </a:extLst>
          </p:cNvPr>
          <p:cNvSpPr>
            <a:spLocks noGrp="1"/>
          </p:cNvSpPr>
          <p:nvPr>
            <p:ph type="title"/>
          </p:nvPr>
        </p:nvSpPr>
        <p:spPr/>
        <p:txBody>
          <a:bodyPr/>
          <a:lstStyle/>
          <a:p>
            <a:r>
              <a:rPr lang="da-DK"/>
              <a:t> </a:t>
            </a:r>
            <a:br>
              <a:rPr lang="da-DK"/>
            </a:br>
            <a:endParaRPr lang="da-DK"/>
          </a:p>
        </p:txBody>
      </p:sp>
      <p:sp>
        <p:nvSpPr>
          <p:cNvPr id="6" name="Eksplosion: 14 pkt. 5">
            <a:extLst>
              <a:ext uri="{FF2B5EF4-FFF2-40B4-BE49-F238E27FC236}">
                <a16:creationId xmlns:a16="http://schemas.microsoft.com/office/drawing/2014/main" id="{F4E8E5B2-8D2D-48BC-C8D6-429D42A9FDA6}"/>
              </a:ext>
            </a:extLst>
          </p:cNvPr>
          <p:cNvSpPr/>
          <p:nvPr/>
        </p:nvSpPr>
        <p:spPr>
          <a:xfrm>
            <a:off x="9601026" y="98382"/>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3911282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A1406-956E-9987-BD9A-32BF65468478}"/>
              </a:ext>
            </a:extLst>
          </p:cNvPr>
          <p:cNvSpPr>
            <a:spLocks noGrp="1"/>
          </p:cNvSpPr>
          <p:nvPr>
            <p:ph type="title"/>
          </p:nvPr>
        </p:nvSpPr>
        <p:spPr/>
        <p:txBody>
          <a:bodyPr/>
          <a:lstStyle/>
          <a:p>
            <a:r>
              <a:rPr lang="da-DK"/>
              <a:t>Samfundsøkonomiske beregningsforudsætninger</a:t>
            </a:r>
            <a:endParaRPr lang="en-US"/>
          </a:p>
        </p:txBody>
      </p:sp>
      <p:pic>
        <p:nvPicPr>
          <p:cNvPr id="5" name="Pladsholder til indhold 4">
            <a:extLst>
              <a:ext uri="{FF2B5EF4-FFF2-40B4-BE49-F238E27FC236}">
                <a16:creationId xmlns:a16="http://schemas.microsoft.com/office/drawing/2014/main" id="{7D24D3A7-5A65-2414-DCEA-98F0507EAF56}"/>
              </a:ext>
            </a:extLst>
          </p:cNvPr>
          <p:cNvPicPr>
            <a:picLocks noGrp="1" noChangeAspect="1"/>
          </p:cNvPicPr>
          <p:nvPr>
            <p:ph idx="1"/>
          </p:nvPr>
        </p:nvPicPr>
        <p:blipFill>
          <a:blip r:embed="rId3"/>
          <a:stretch>
            <a:fillRect/>
          </a:stretch>
        </p:blipFill>
        <p:spPr>
          <a:xfrm>
            <a:off x="1463040" y="1968651"/>
            <a:ext cx="8603432" cy="3694415"/>
          </a:xfrm>
        </p:spPr>
      </p:pic>
    </p:spTree>
    <p:extLst>
      <p:ext uri="{BB962C8B-B14F-4D97-AF65-F5344CB8AC3E}">
        <p14:creationId xmlns:p14="http://schemas.microsoft.com/office/powerpoint/2010/main" val="4126382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DB2D8-38D3-F1B5-D27B-DD069501D42D}"/>
              </a:ext>
            </a:extLst>
          </p:cNvPr>
          <p:cNvSpPr>
            <a:spLocks noGrp="1"/>
          </p:cNvSpPr>
          <p:nvPr>
            <p:ph type="title"/>
          </p:nvPr>
        </p:nvSpPr>
        <p:spPr/>
        <p:txBody>
          <a:bodyPr/>
          <a:lstStyle/>
          <a:p>
            <a:r>
              <a:rPr lang="da-DK"/>
              <a:t>Termonet og varmeforsyningsloven</a:t>
            </a:r>
          </a:p>
        </p:txBody>
      </p:sp>
      <p:sp>
        <p:nvSpPr>
          <p:cNvPr id="3" name="Pladsholder til indhold 2">
            <a:extLst>
              <a:ext uri="{FF2B5EF4-FFF2-40B4-BE49-F238E27FC236}">
                <a16:creationId xmlns:a16="http://schemas.microsoft.com/office/drawing/2014/main" id="{EA257975-1F8F-7086-11EA-49C714CD66B1}"/>
              </a:ext>
            </a:extLst>
          </p:cNvPr>
          <p:cNvSpPr>
            <a:spLocks noGrp="1"/>
          </p:cNvSpPr>
          <p:nvPr>
            <p:ph idx="1"/>
          </p:nvPr>
        </p:nvSpPr>
        <p:spPr/>
        <p:txBody>
          <a:bodyPr/>
          <a:lstStyle/>
          <a:p>
            <a:r>
              <a:rPr lang="da-DK"/>
              <a:t>Termonet er et fælles jordvarmenet, der tilsluttes jordvarmepumper placeret i boligerne. Det bør være under varmeforsyningsloven.</a:t>
            </a:r>
          </a:p>
          <a:p>
            <a:endParaRPr lang="da-DK"/>
          </a:p>
          <a:p>
            <a:r>
              <a:rPr lang="da-DK"/>
              <a:t>Pt. diskuteres om termonet fortsat skal være under varmeforsyningsloven. Dansk Fjernvarme og Termonet Danmark er i dialog med Energistyrelsen.</a:t>
            </a:r>
          </a:p>
          <a:p>
            <a:pPr lvl="1"/>
            <a:r>
              <a:rPr lang="da-DK"/>
              <a:t>Vejledende udtalelse i 2016 fra Energistyrelsen: Termonet/kold-fjernvarme er under varmeforsyningsloven. </a:t>
            </a:r>
          </a:p>
          <a:p>
            <a:pPr lvl="1"/>
            <a:r>
              <a:rPr lang="da-DK"/>
              <a:t>Ny vejledende udtalelse i juni 2022 fra Energistyrelsen: Termonet</a:t>
            </a:r>
            <a:r>
              <a:rPr lang="da-DK" u="sng"/>
              <a:t> ikke </a:t>
            </a:r>
            <a:r>
              <a:rPr lang="da-DK"/>
              <a:t>er under varmeforsyningsloven. </a:t>
            </a:r>
          </a:p>
          <a:p>
            <a:endParaRPr lang="da-DK"/>
          </a:p>
          <a:p>
            <a:r>
              <a:rPr lang="da-DK"/>
              <a:t>Hvis termonet/kold fjernvarme ikke er under varmeforsyningsloven er konsekvensen:</a:t>
            </a:r>
          </a:p>
          <a:p>
            <a:pPr marL="742950" lvl="1" indent="-285750">
              <a:buFont typeface="Arial" panose="020B0604020202020204" pitchFamily="34" charset="0"/>
              <a:buChar char="•"/>
            </a:pPr>
            <a:r>
              <a:rPr lang="da-DK"/>
              <a:t>Projekterne skal opstartes af frivillige, uden indsigt i etablering og drift af et kollektivt system.</a:t>
            </a:r>
          </a:p>
          <a:p>
            <a:pPr marL="742950" lvl="1" indent="-285750">
              <a:buFont typeface="Arial" panose="020B0604020202020204" pitchFamily="34" charset="0"/>
              <a:buChar char="•"/>
            </a:pPr>
            <a:r>
              <a:rPr lang="da-DK"/>
              <a:t>Der kan ikke søges kommunekredit.</a:t>
            </a:r>
          </a:p>
          <a:p>
            <a:pPr marL="742950" lvl="1" indent="-285750">
              <a:buFont typeface="Arial" panose="020B0604020202020204" pitchFamily="34" charset="0"/>
              <a:buChar char="•"/>
            </a:pPr>
            <a:r>
              <a:rPr lang="da-DK"/>
              <a:t>Selskaber der driver termonet er ikke underlagt tilsynets krav om priseftervisning.</a:t>
            </a:r>
          </a:p>
          <a:p>
            <a:pPr marL="742950" lvl="1" indent="-285750">
              <a:buFont typeface="Arial" panose="020B0604020202020204" pitchFamily="34" charset="0"/>
              <a:buChar char="•"/>
            </a:pPr>
            <a:r>
              <a:rPr lang="da-DK"/>
              <a:t>Projekterne skal ikke projektgodkendes af kommunen.</a:t>
            </a:r>
          </a:p>
        </p:txBody>
      </p:sp>
      <p:sp>
        <p:nvSpPr>
          <p:cNvPr id="7" name="Pladsholder til tekst 6">
            <a:extLst>
              <a:ext uri="{FF2B5EF4-FFF2-40B4-BE49-F238E27FC236}">
                <a16:creationId xmlns:a16="http://schemas.microsoft.com/office/drawing/2014/main" id="{307775F8-7E20-45AA-EFA8-A6879F76FDCC}"/>
              </a:ext>
            </a:extLst>
          </p:cNvPr>
          <p:cNvSpPr>
            <a:spLocks noGrp="1"/>
          </p:cNvSpPr>
          <p:nvPr>
            <p:ph type="body" sz="quarter" idx="17"/>
          </p:nvPr>
        </p:nvSpPr>
        <p:spPr/>
        <p:txBody>
          <a:bodyPr/>
          <a:lstStyle/>
          <a:p>
            <a:endParaRPr lang="da-DK"/>
          </a:p>
        </p:txBody>
      </p:sp>
      <p:sp>
        <p:nvSpPr>
          <p:cNvPr id="4" name="Titel 3">
            <a:extLst>
              <a:ext uri="{FF2B5EF4-FFF2-40B4-BE49-F238E27FC236}">
                <a16:creationId xmlns:a16="http://schemas.microsoft.com/office/drawing/2014/main" id="{C175D865-E584-BCB5-214B-0E35596532F6}"/>
              </a:ext>
            </a:extLst>
          </p:cNvPr>
          <p:cNvSpPr txBox="1">
            <a:spLocks/>
          </p:cNvSpPr>
          <p:nvPr/>
        </p:nvSpPr>
        <p:spPr>
          <a:xfrm>
            <a:off x="8799773" y="39592"/>
            <a:ext cx="3392227" cy="136747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3600" b="1" kern="120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da-DK"/>
              <a:t>BONUS</a:t>
            </a:r>
          </a:p>
          <a:p>
            <a:pPr algn="ctr"/>
            <a:r>
              <a:rPr lang="da-DK"/>
              <a:t>SLIDE</a:t>
            </a:r>
          </a:p>
        </p:txBody>
      </p:sp>
    </p:spTree>
    <p:extLst>
      <p:ext uri="{BB962C8B-B14F-4D97-AF65-F5344CB8AC3E}">
        <p14:creationId xmlns:p14="http://schemas.microsoft.com/office/powerpoint/2010/main" val="2996237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9612B5-FC07-41E3-ADD7-70B4A8F35DE6}"/>
              </a:ext>
            </a:extLst>
          </p:cNvPr>
          <p:cNvSpPr>
            <a:spLocks noGrp="1"/>
          </p:cNvSpPr>
          <p:nvPr>
            <p:ph type="ctrTitle"/>
          </p:nvPr>
        </p:nvSpPr>
        <p:spPr/>
        <p:txBody>
          <a:bodyPr/>
          <a:lstStyle/>
          <a:p>
            <a:r>
              <a:rPr lang="da-DK"/>
              <a:t>Projektbekendtgørelsen</a:t>
            </a:r>
          </a:p>
        </p:txBody>
      </p:sp>
      <p:sp>
        <p:nvSpPr>
          <p:cNvPr id="4" name="Undertitel 3">
            <a:extLst>
              <a:ext uri="{FF2B5EF4-FFF2-40B4-BE49-F238E27FC236}">
                <a16:creationId xmlns:a16="http://schemas.microsoft.com/office/drawing/2014/main" id="{C75FE8BB-B812-40FE-A4BD-FB512D9B552B}"/>
              </a:ext>
            </a:extLst>
          </p:cNvPr>
          <p:cNvSpPr>
            <a:spLocks noGrp="1"/>
          </p:cNvSpPr>
          <p:nvPr>
            <p:ph type="subTitle" idx="1"/>
          </p:nvPr>
        </p:nvSpPr>
        <p:spPr/>
        <p:txBody>
          <a:bodyPr/>
          <a:lstStyle/>
          <a:p>
            <a:r>
              <a:rPr lang="da-DK"/>
              <a:t>Alex Fredslund</a:t>
            </a:r>
          </a:p>
          <a:p>
            <a:endParaRPr lang="da-DK"/>
          </a:p>
        </p:txBody>
      </p:sp>
    </p:spTree>
    <p:extLst>
      <p:ext uri="{BB962C8B-B14F-4D97-AF65-F5344CB8AC3E}">
        <p14:creationId xmlns:p14="http://schemas.microsoft.com/office/powerpoint/2010/main" val="1607985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E7686-3AE4-473D-A3C4-2749FF4D29C7}"/>
              </a:ext>
            </a:extLst>
          </p:cNvPr>
          <p:cNvSpPr>
            <a:spLocks noGrp="1"/>
          </p:cNvSpPr>
          <p:nvPr>
            <p:ph type="title"/>
          </p:nvPr>
        </p:nvSpPr>
        <p:spPr>
          <a:xfrm>
            <a:off x="355879" y="230189"/>
            <a:ext cx="10515600" cy="1186630"/>
          </a:xfrm>
        </p:spPr>
        <p:txBody>
          <a:bodyPr>
            <a:normAutofit fontScale="90000"/>
          </a:bodyPr>
          <a:lstStyle/>
          <a:p>
            <a:br>
              <a:rPr lang="da-DK" sz="3200" b="1">
                <a:effectLst/>
                <a:latin typeface="Arial" panose="020B0604020202020204" pitchFamily="34" charset="0"/>
                <a:ea typeface="Arial" panose="020B0604020202020204" pitchFamily="34" charset="0"/>
                <a:cs typeface="Times New Roman" panose="02020603050405020304" pitchFamily="18" charset="0"/>
              </a:rPr>
            </a:br>
            <a:r>
              <a:rPr lang="da-DK" sz="3200" b="1">
                <a:effectLst/>
                <a:latin typeface="Arial" panose="020B0604020202020204" pitchFamily="34" charset="0"/>
                <a:ea typeface="Arial" panose="020B0604020202020204" pitchFamily="34" charset="0"/>
                <a:cs typeface="Times New Roman" panose="02020603050405020304" pitchFamily="18" charset="0"/>
              </a:rPr>
              <a:t>Den kommunale varmeplanlægning §</a:t>
            </a:r>
            <a:br>
              <a:rPr lang="da-DK" sz="3200" b="1">
                <a:effectLst/>
                <a:latin typeface="Arial" panose="020B0604020202020204" pitchFamily="34" charset="0"/>
                <a:ea typeface="Arial" panose="020B0604020202020204" pitchFamily="34" charset="0"/>
                <a:cs typeface="Times New Roman" panose="02020603050405020304" pitchFamily="18" charset="0"/>
              </a:rPr>
            </a:br>
            <a:r>
              <a:rPr lang="da-DK" sz="3200" b="1">
                <a:effectLst/>
                <a:latin typeface="Arial" panose="020B0604020202020204" pitchFamily="34" charset="0"/>
                <a:ea typeface="Arial" panose="020B0604020202020204" pitchFamily="34" charset="0"/>
                <a:cs typeface="Times New Roman" panose="02020603050405020304" pitchFamily="18" charset="0"/>
              </a:rPr>
              <a:t> </a:t>
            </a:r>
            <a:br>
              <a:rPr lang="da-DK" sz="3200" b="1">
                <a:effectLst/>
                <a:latin typeface="Arial" panose="020B0604020202020204" pitchFamily="34" charset="0"/>
                <a:ea typeface="Arial" panose="020B0604020202020204" pitchFamily="34" charset="0"/>
                <a:cs typeface="Times New Roman" panose="02020603050405020304" pitchFamily="18" charset="0"/>
              </a:rPr>
            </a:br>
            <a:endParaRPr lang="da-DK" sz="3200"/>
          </a:p>
        </p:txBody>
      </p:sp>
      <p:sp>
        <p:nvSpPr>
          <p:cNvPr id="3" name="Pladsholder til indhold 2">
            <a:extLst>
              <a:ext uri="{FF2B5EF4-FFF2-40B4-BE49-F238E27FC236}">
                <a16:creationId xmlns:a16="http://schemas.microsoft.com/office/drawing/2014/main" id="{0D718AD1-667D-4DDB-BF38-FB766A5E0018}"/>
              </a:ext>
            </a:extLst>
          </p:cNvPr>
          <p:cNvSpPr>
            <a:spLocks noGrp="1"/>
          </p:cNvSpPr>
          <p:nvPr>
            <p:ph idx="1"/>
          </p:nvPr>
        </p:nvSpPr>
        <p:spPr>
          <a:xfrm>
            <a:off x="838199" y="1825625"/>
            <a:ext cx="9004069" cy="4653181"/>
          </a:xfrm>
          <a:noFill/>
        </p:spPr>
        <p:txBody>
          <a:bodyPr>
            <a:normAutofit fontScale="92500" lnSpcReduction="10000"/>
          </a:bodyPr>
          <a:lstStyle/>
          <a:p>
            <a:r>
              <a:rPr lang="da-DK" sz="2400">
                <a:solidFill>
                  <a:srgbClr val="398073"/>
                </a:solidFill>
              </a:rPr>
              <a:t>Projektbekendtgørelsen Kapitel 2</a:t>
            </a:r>
          </a:p>
          <a:p>
            <a:r>
              <a:rPr lang="da-DK" sz="2400">
                <a:solidFill>
                  <a:srgbClr val="398073"/>
                </a:solidFill>
              </a:rPr>
              <a:t>§ 4. Kommunalbestyrelsen skal udføre en planlægning for varmeforsyningen i kommunen, bl.a. til brug for kommunalbestyrelsens behandling og godkendelse af projekter for kollektive varmeforsynings-anlæg. </a:t>
            </a:r>
          </a:p>
          <a:p>
            <a:r>
              <a:rPr lang="da-DK" sz="2400">
                <a:solidFill>
                  <a:srgbClr val="398073"/>
                </a:solidFill>
              </a:rPr>
              <a:t>Denne varmeplanlægning skal ske i samarbejde med forsyningsselskaber og andre berørte parter, f.eks. virksomheder med særlige energi- og varmebehov eller med særlige muligheder for at foretage el- og varmeproduktion.</a:t>
            </a:r>
          </a:p>
          <a:p>
            <a:r>
              <a:rPr lang="da-DK" sz="2400">
                <a:solidFill>
                  <a:srgbClr val="398073"/>
                </a:solidFill>
              </a:rPr>
              <a:t>Stk. 2. Det påhviler kommunalbestyrelsen, at</a:t>
            </a:r>
          </a:p>
          <a:p>
            <a:pPr marL="914400" lvl="1" indent="-457200">
              <a:buFont typeface="+mj-lt"/>
              <a:buAutoNum type="arabicPeriod"/>
            </a:pPr>
            <a:r>
              <a:rPr lang="da-DK" sz="2200">
                <a:solidFill>
                  <a:srgbClr val="398073"/>
                </a:solidFill>
              </a:rPr>
              <a:t>planlægge varmeforsyningen,</a:t>
            </a:r>
          </a:p>
          <a:p>
            <a:pPr marL="914400" lvl="1" indent="-457200">
              <a:buFont typeface="+mj-lt"/>
              <a:buAutoNum type="arabicPeriod"/>
            </a:pPr>
            <a:r>
              <a:rPr lang="da-DK" sz="2200">
                <a:solidFill>
                  <a:srgbClr val="398073"/>
                </a:solidFill>
              </a:rPr>
              <a:t>drage omsorg for, at der udarbejdes projekter herfor, jf. § 8 i lov om varmeforsyning,</a:t>
            </a:r>
          </a:p>
          <a:p>
            <a:pPr marL="914400" lvl="1" indent="-457200">
              <a:buFont typeface="+mj-lt"/>
              <a:buAutoNum type="arabicPeriod"/>
            </a:pPr>
            <a:r>
              <a:rPr lang="da-DK" sz="2200">
                <a:solidFill>
                  <a:srgbClr val="398073"/>
                </a:solidFill>
              </a:rPr>
              <a:t>behandle og godkende projekter, der opfylder gældende betingelser m.v., og</a:t>
            </a:r>
          </a:p>
          <a:p>
            <a:pPr marL="914400" lvl="1" indent="-457200">
              <a:buFont typeface="+mj-lt"/>
              <a:buAutoNum type="arabicPeriod"/>
            </a:pPr>
            <a:r>
              <a:rPr lang="da-DK" sz="2200">
                <a:solidFill>
                  <a:srgbClr val="398073"/>
                </a:solidFill>
              </a:rPr>
              <a:t>påse, at projekter gennemføres inden for de gældende frister, eventuelt i form af påbud.</a:t>
            </a:r>
          </a:p>
          <a:p>
            <a:endParaRPr lang="da-DK" sz="2400" b="1">
              <a:solidFill>
                <a:srgbClr val="398073"/>
              </a:solidFill>
            </a:endParaRPr>
          </a:p>
          <a:p>
            <a:endParaRPr lang="da-DK" sz="2400" b="1">
              <a:solidFill>
                <a:srgbClr val="398073"/>
              </a:solidFill>
            </a:endParaRPr>
          </a:p>
          <a:p>
            <a:endParaRPr lang="da-DK" sz="2400" b="1">
              <a:solidFill>
                <a:srgbClr val="398073"/>
              </a:solidFill>
            </a:endParaRPr>
          </a:p>
          <a:p>
            <a:endParaRPr lang="da-DK" sz="2100"/>
          </a:p>
          <a:p>
            <a:pPr marL="0" indent="0">
              <a:buNone/>
            </a:pPr>
            <a:endParaRPr lang="da-DK" sz="2100"/>
          </a:p>
          <a:p>
            <a:pPr marL="0" indent="0">
              <a:buNone/>
            </a:pPr>
            <a:endParaRPr lang="da-DK" sz="2100"/>
          </a:p>
          <a:p>
            <a:endParaRPr lang="da-DK"/>
          </a:p>
        </p:txBody>
      </p:sp>
      <p:sp>
        <p:nvSpPr>
          <p:cNvPr id="4" name="Eksplosion: 14 pkt. 3">
            <a:extLst>
              <a:ext uri="{FF2B5EF4-FFF2-40B4-BE49-F238E27FC236}">
                <a16:creationId xmlns:a16="http://schemas.microsoft.com/office/drawing/2014/main" id="{A3016CE6-9E09-0AA1-5C57-F3BE5222846E}"/>
              </a:ext>
            </a:extLst>
          </p:cNvPr>
          <p:cNvSpPr/>
          <p:nvPr/>
        </p:nvSpPr>
        <p:spPr>
          <a:xfrm>
            <a:off x="9601026" y="98382"/>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2446091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221E8-A24A-5A03-46D9-CBA467C2DB2E}"/>
              </a:ext>
            </a:extLst>
          </p:cNvPr>
          <p:cNvSpPr>
            <a:spLocks noGrp="1"/>
          </p:cNvSpPr>
          <p:nvPr>
            <p:ph type="title"/>
          </p:nvPr>
        </p:nvSpPr>
        <p:spPr/>
        <p:txBody>
          <a:bodyPr/>
          <a:lstStyle/>
          <a:p>
            <a:r>
              <a:rPr lang="da-DK"/>
              <a:t>Hvad er projektbekendtgørelsen?</a:t>
            </a:r>
          </a:p>
        </p:txBody>
      </p:sp>
      <p:sp>
        <p:nvSpPr>
          <p:cNvPr id="3" name="Pladsholder til indhold 2">
            <a:extLst>
              <a:ext uri="{FF2B5EF4-FFF2-40B4-BE49-F238E27FC236}">
                <a16:creationId xmlns:a16="http://schemas.microsoft.com/office/drawing/2014/main" id="{DC49EB73-5DB2-43A8-9838-CDB862E44355}"/>
              </a:ext>
            </a:extLst>
          </p:cNvPr>
          <p:cNvSpPr>
            <a:spLocks noGrp="1"/>
          </p:cNvSpPr>
          <p:nvPr>
            <p:ph idx="1"/>
          </p:nvPr>
        </p:nvSpPr>
        <p:spPr>
          <a:xfrm>
            <a:off x="708027" y="1780495"/>
            <a:ext cx="10515600" cy="1885241"/>
          </a:xfrm>
        </p:spPr>
        <p:txBody>
          <a:bodyPr/>
          <a:lstStyle/>
          <a:p>
            <a:r>
              <a:rPr lang="da-DK"/>
              <a:t>Projektbekendtgørelsen sætter regler for hvilke projekter/investeringer fjernvarmeselskaberne må igangsætte.</a:t>
            </a:r>
          </a:p>
          <a:p>
            <a:r>
              <a:rPr lang="da-DK"/>
              <a:t>Alle større investeringer et fjernvarmeselskaber foretager er underlagt reglerne i projektbekendtgørelsen. Det gælder både: </a:t>
            </a:r>
          </a:p>
          <a:p>
            <a:pPr marL="285750" indent="-285750">
              <a:buFont typeface="Arial" panose="020B0604020202020204" pitchFamily="34" charset="0"/>
              <a:buChar char="•"/>
            </a:pPr>
            <a:r>
              <a:rPr lang="da-DK"/>
              <a:t>etablering af ledningsnet til nye kunder, og</a:t>
            </a:r>
          </a:p>
          <a:p>
            <a:pPr marL="285750" indent="-285750">
              <a:buFont typeface="Arial" panose="020B0604020202020204" pitchFamily="34" charset="0"/>
              <a:buChar char="•"/>
            </a:pPr>
            <a:r>
              <a:rPr lang="da-DK"/>
              <a:t>nyt produktionsanlæg, f.eks. solvarme eller en stor varmepumpe.</a:t>
            </a:r>
          </a:p>
          <a:p>
            <a:pPr marL="285750" indent="-285750">
              <a:buFont typeface="Arial" panose="020B0604020202020204" pitchFamily="34" charset="0"/>
              <a:buChar char="•"/>
            </a:pPr>
            <a:r>
              <a:rPr lang="da-DK"/>
              <a:t>Etablering af nye Fjernvarmeområder</a:t>
            </a:r>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p:txBody>
      </p:sp>
      <p:sp>
        <p:nvSpPr>
          <p:cNvPr id="5" name="Tekstfelt 4">
            <a:extLst>
              <a:ext uri="{FF2B5EF4-FFF2-40B4-BE49-F238E27FC236}">
                <a16:creationId xmlns:a16="http://schemas.microsoft.com/office/drawing/2014/main" id="{D5432F2E-30D6-618D-AB98-69D112419F15}"/>
              </a:ext>
            </a:extLst>
          </p:cNvPr>
          <p:cNvSpPr txBox="1"/>
          <p:nvPr/>
        </p:nvSpPr>
        <p:spPr>
          <a:xfrm>
            <a:off x="2590800" y="4285886"/>
            <a:ext cx="6800388" cy="923330"/>
          </a:xfrm>
          <a:prstGeom prst="rect">
            <a:avLst/>
          </a:prstGeom>
          <a:noFill/>
          <a:ln>
            <a:solidFill>
              <a:schemeClr val="tx1"/>
            </a:solidFill>
          </a:ln>
        </p:spPr>
        <p:txBody>
          <a:bodyPr wrap="square" rtlCol="0">
            <a:spAutoFit/>
          </a:bodyPr>
          <a:lstStyle/>
          <a:p>
            <a:r>
              <a:rPr lang="da-DK"/>
              <a:t>Kommunen er myndighed på området. Derfor skal kommunen også godkende et projekt før fjernvarmeselskabet må foretage investeringen. Dette gælder også for etablering af et nyt fjernvarmeselskab.</a:t>
            </a:r>
          </a:p>
        </p:txBody>
      </p:sp>
    </p:spTree>
    <p:extLst>
      <p:ext uri="{BB962C8B-B14F-4D97-AF65-F5344CB8AC3E}">
        <p14:creationId xmlns:p14="http://schemas.microsoft.com/office/powerpoint/2010/main" val="3208792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4B61697-6A77-F347-18DC-51E7235CFFC7}"/>
              </a:ext>
            </a:extLst>
          </p:cNvPr>
          <p:cNvSpPr>
            <a:spLocks noGrp="1"/>
          </p:cNvSpPr>
          <p:nvPr>
            <p:ph sz="half" idx="1"/>
          </p:nvPr>
        </p:nvSpPr>
        <p:spPr>
          <a:xfrm>
            <a:off x="502640" y="4328719"/>
            <a:ext cx="6800850" cy="1633870"/>
          </a:xfrm>
        </p:spPr>
        <p:txBody>
          <a:bodyPr/>
          <a:lstStyle/>
          <a:p>
            <a:endParaRPr lang="da-DK"/>
          </a:p>
          <a:p>
            <a:endParaRPr lang="da-DK"/>
          </a:p>
          <a:p>
            <a:r>
              <a:rPr lang="da-DK"/>
              <a:t>Alle tre beregninger skal som udgangspunkt udvise en bedre økonomi end den eksisterende situation (individuelle varmepumper). Men det er kun samfundsøkonomi, som kommunen godkender projektet ud fra.</a:t>
            </a:r>
          </a:p>
        </p:txBody>
      </p:sp>
      <p:sp>
        <p:nvSpPr>
          <p:cNvPr id="5" name="Titel 4">
            <a:extLst>
              <a:ext uri="{FF2B5EF4-FFF2-40B4-BE49-F238E27FC236}">
                <a16:creationId xmlns:a16="http://schemas.microsoft.com/office/drawing/2014/main" id="{CF831BD6-34C6-6A4E-F696-B1E5ADC5C6CF}"/>
              </a:ext>
            </a:extLst>
          </p:cNvPr>
          <p:cNvSpPr>
            <a:spLocks noGrp="1"/>
          </p:cNvSpPr>
          <p:nvPr>
            <p:ph type="title"/>
          </p:nvPr>
        </p:nvSpPr>
        <p:spPr/>
        <p:txBody>
          <a:bodyPr/>
          <a:lstStyle/>
          <a:p>
            <a:r>
              <a:rPr lang="da-DK"/>
              <a:t>Reglerne i projektbekendtgørelsen</a:t>
            </a:r>
          </a:p>
        </p:txBody>
      </p:sp>
      <p:pic>
        <p:nvPicPr>
          <p:cNvPr id="8" name="Billede 7">
            <a:extLst>
              <a:ext uri="{FF2B5EF4-FFF2-40B4-BE49-F238E27FC236}">
                <a16:creationId xmlns:a16="http://schemas.microsoft.com/office/drawing/2014/main" id="{B2838CEF-27A4-699A-BF94-6A554398C2C7}"/>
              </a:ext>
            </a:extLst>
          </p:cNvPr>
          <p:cNvPicPr>
            <a:picLocks noChangeAspect="1"/>
          </p:cNvPicPr>
          <p:nvPr/>
        </p:nvPicPr>
        <p:blipFill>
          <a:blip r:embed="rId3"/>
          <a:stretch>
            <a:fillRect/>
          </a:stretch>
        </p:blipFill>
        <p:spPr>
          <a:xfrm>
            <a:off x="838200" y="1715272"/>
            <a:ext cx="5525271" cy="3000794"/>
          </a:xfrm>
          <a:prstGeom prst="rect">
            <a:avLst/>
          </a:prstGeom>
        </p:spPr>
      </p:pic>
      <p:sp>
        <p:nvSpPr>
          <p:cNvPr id="11" name="Tekstfelt 10">
            <a:extLst>
              <a:ext uri="{FF2B5EF4-FFF2-40B4-BE49-F238E27FC236}">
                <a16:creationId xmlns:a16="http://schemas.microsoft.com/office/drawing/2014/main" id="{C1346C3A-F2B1-7E72-5D83-EF1BEB20620C}"/>
              </a:ext>
            </a:extLst>
          </p:cNvPr>
          <p:cNvSpPr txBox="1"/>
          <p:nvPr/>
        </p:nvSpPr>
        <p:spPr>
          <a:xfrm>
            <a:off x="7977930" y="1715272"/>
            <a:ext cx="3473042" cy="4247317"/>
          </a:xfrm>
          <a:prstGeom prst="rect">
            <a:avLst/>
          </a:prstGeom>
          <a:noFill/>
          <a:ln>
            <a:solidFill>
              <a:schemeClr val="accent4">
                <a:lumMod val="75000"/>
              </a:schemeClr>
            </a:solidFill>
          </a:ln>
        </p:spPr>
        <p:txBody>
          <a:bodyPr wrap="square" rtlCol="0">
            <a:spAutoFit/>
          </a:bodyPr>
          <a:lstStyle/>
          <a:p>
            <a:r>
              <a:rPr lang="da-DK"/>
              <a:t>Eksempel:</a:t>
            </a:r>
          </a:p>
          <a:p>
            <a:endParaRPr lang="da-DK"/>
          </a:p>
          <a:p>
            <a:r>
              <a:rPr lang="da-DK"/>
              <a:t>Et nyt fjernvarmeselskab skal oprettes, her skal projektforslaget vise at: </a:t>
            </a:r>
          </a:p>
          <a:p>
            <a:endParaRPr lang="da-DK"/>
          </a:p>
          <a:p>
            <a:pPr marL="285750" indent="-285750">
              <a:buFontTx/>
              <a:buChar char="-"/>
            </a:pPr>
            <a:r>
              <a:rPr lang="da-DK"/>
              <a:t>det er den samfundsøkonomisk bedste løsning. </a:t>
            </a:r>
          </a:p>
          <a:p>
            <a:pPr marL="285750" indent="-285750">
              <a:buFontTx/>
              <a:buChar char="-"/>
            </a:pPr>
            <a:r>
              <a:rPr lang="da-DK"/>
              <a:t>At det for forbrugerne er den billigste løsning.</a:t>
            </a:r>
          </a:p>
          <a:p>
            <a:pPr marL="285750" indent="-285750">
              <a:buFontTx/>
              <a:buChar char="-"/>
            </a:pPr>
            <a:r>
              <a:rPr lang="da-DK"/>
              <a:t>At selskabet kan have et positivt regnskab</a:t>
            </a:r>
          </a:p>
          <a:p>
            <a:endParaRPr lang="da-DK"/>
          </a:p>
          <a:p>
            <a:r>
              <a:rPr lang="da-DK"/>
              <a:t>I forhold til alternativet, individuelle varmepumper. </a:t>
            </a:r>
          </a:p>
        </p:txBody>
      </p:sp>
    </p:spTree>
    <p:extLst>
      <p:ext uri="{BB962C8B-B14F-4D97-AF65-F5344CB8AC3E}">
        <p14:creationId xmlns:p14="http://schemas.microsoft.com/office/powerpoint/2010/main" val="623942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419D10F-B248-195D-B8CC-49E8B5357C49}"/>
              </a:ext>
            </a:extLst>
          </p:cNvPr>
          <p:cNvSpPr>
            <a:spLocks noGrp="1"/>
          </p:cNvSpPr>
          <p:nvPr>
            <p:ph sz="half" idx="1"/>
          </p:nvPr>
        </p:nvSpPr>
        <p:spPr>
          <a:xfrm>
            <a:off x="1009650" y="1884348"/>
            <a:ext cx="6800850" cy="4136964"/>
          </a:xfrm>
        </p:spPr>
        <p:txBody>
          <a:bodyPr/>
          <a:lstStyle/>
          <a:p>
            <a:r>
              <a:rPr lang="da-DK"/>
              <a:t>Ved etablering af et fjernvarmeselskab skal I have godkendt et projektforslag i kommunen, der består af:</a:t>
            </a:r>
          </a:p>
          <a:p>
            <a:pPr marL="285750" indent="-285750">
              <a:buFont typeface="Arial" panose="020B0604020202020204" pitchFamily="34" charset="0"/>
              <a:buChar char="•"/>
            </a:pPr>
            <a:r>
              <a:rPr lang="da-DK"/>
              <a:t>Produktionsanlæg med 1 til 2 varmekilder. F.eks. en stor varmepumpe og en gaskedel. Eller måske blot 1 biomassekedel.</a:t>
            </a:r>
          </a:p>
          <a:p>
            <a:pPr marL="285750" indent="-285750">
              <a:buFont typeface="Arial" panose="020B0604020202020204" pitchFamily="34" charset="0"/>
              <a:buChar char="•"/>
            </a:pPr>
            <a:r>
              <a:rPr lang="da-DK"/>
              <a:t>Et ledningsnet fra produktionsanlægget ud til alle de nye fjernvarmekunder.</a:t>
            </a:r>
          </a:p>
          <a:p>
            <a:pPr marL="285750" indent="-285750">
              <a:buFont typeface="Arial" panose="020B0604020202020204" pitchFamily="34" charset="0"/>
              <a:buChar char="•"/>
            </a:pPr>
            <a:endParaRPr lang="da-DK"/>
          </a:p>
          <a:p>
            <a:r>
              <a:rPr lang="da-DK"/>
              <a:t>Der skal laves de tre økonomier for det samlede projekt, hvor det skal påvises, at der er bedre samfundsøkonomi i at etablere fjernvarme frem for, at alle kunderne i stedet investere i deres egen varmepumpe.</a:t>
            </a:r>
          </a:p>
          <a:p>
            <a:r>
              <a:rPr lang="da-DK"/>
              <a:t>Når det er påvist at det er bedst at etablere fjernvarme i området, kan kommunen godkende projektet, og I kan komme i gang med det videre arbejde.</a:t>
            </a:r>
          </a:p>
        </p:txBody>
      </p:sp>
      <p:sp>
        <p:nvSpPr>
          <p:cNvPr id="4" name="Pladsholder til indhold 3">
            <a:extLst>
              <a:ext uri="{FF2B5EF4-FFF2-40B4-BE49-F238E27FC236}">
                <a16:creationId xmlns:a16="http://schemas.microsoft.com/office/drawing/2014/main" id="{E5EB9410-F66A-85CC-CBA1-E2005501D81F}"/>
              </a:ext>
            </a:extLst>
          </p:cNvPr>
          <p:cNvSpPr>
            <a:spLocks noGrp="1"/>
          </p:cNvSpPr>
          <p:nvPr>
            <p:ph sz="half" idx="2"/>
          </p:nvPr>
        </p:nvSpPr>
        <p:spPr/>
        <p:txBody>
          <a:bodyPr/>
          <a:lstStyle/>
          <a:p>
            <a:r>
              <a:rPr lang="da-DK" b="1"/>
              <a:t>Udarbejdelse af projektforslag og beregning af økonomier:</a:t>
            </a:r>
          </a:p>
          <a:p>
            <a:r>
              <a:rPr lang="da-DK"/>
              <a:t>Det er en ganske kompliceret opgave at lave et projektforslag og lave beregninger til samfundsøkonomi, da der skal indgå specifikke samfundsøkonomiske tal i beregningerne. Derfor skal man altid få en rådgiver til at lave dette arbejde. Også selvom, der vil være en omkostning hertil.</a:t>
            </a:r>
          </a:p>
        </p:txBody>
      </p:sp>
      <p:sp>
        <p:nvSpPr>
          <p:cNvPr id="5" name="Titel 4">
            <a:extLst>
              <a:ext uri="{FF2B5EF4-FFF2-40B4-BE49-F238E27FC236}">
                <a16:creationId xmlns:a16="http://schemas.microsoft.com/office/drawing/2014/main" id="{EA4BDB54-8E3D-E6F2-5B13-CA0909D9D8BE}"/>
              </a:ext>
            </a:extLst>
          </p:cNvPr>
          <p:cNvSpPr>
            <a:spLocks noGrp="1"/>
          </p:cNvSpPr>
          <p:nvPr>
            <p:ph type="title"/>
          </p:nvPr>
        </p:nvSpPr>
        <p:spPr/>
        <p:txBody>
          <a:bodyPr/>
          <a:lstStyle/>
          <a:p>
            <a:r>
              <a:rPr lang="da-DK"/>
              <a:t>Hvilket projekt skal I have godkendt?</a:t>
            </a:r>
          </a:p>
        </p:txBody>
      </p:sp>
      <p:sp>
        <p:nvSpPr>
          <p:cNvPr id="6" name="Eksplosion: 14 pkt. 5">
            <a:extLst>
              <a:ext uri="{FF2B5EF4-FFF2-40B4-BE49-F238E27FC236}">
                <a16:creationId xmlns:a16="http://schemas.microsoft.com/office/drawing/2014/main" id="{6805D788-0226-1997-3D29-564AF40F2C97}"/>
              </a:ext>
            </a:extLst>
          </p:cNvPr>
          <p:cNvSpPr/>
          <p:nvPr/>
        </p:nvSpPr>
        <p:spPr>
          <a:xfrm>
            <a:off x="9424857" y="113427"/>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46053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a:extLst>
              <a:ext uri="{FF2B5EF4-FFF2-40B4-BE49-F238E27FC236}">
                <a16:creationId xmlns:a16="http://schemas.microsoft.com/office/drawing/2014/main" id="{B7F8CF9C-7C66-CCA1-B31B-08A8074AF315}"/>
              </a:ext>
            </a:extLst>
          </p:cNvPr>
          <p:cNvSpPr>
            <a:spLocks noGrp="1"/>
          </p:cNvSpPr>
          <p:nvPr>
            <p:ph type="title"/>
          </p:nvPr>
        </p:nvSpPr>
        <p:spPr/>
        <p:txBody>
          <a:bodyPr/>
          <a:lstStyle/>
          <a:p>
            <a:r>
              <a:rPr lang="da-DK" b="1"/>
              <a:t>Fjernvarmeselskaber</a:t>
            </a:r>
          </a:p>
        </p:txBody>
      </p:sp>
      <p:graphicFrame>
        <p:nvGraphicFramePr>
          <p:cNvPr id="33" name="Tabel 32">
            <a:extLst>
              <a:ext uri="{FF2B5EF4-FFF2-40B4-BE49-F238E27FC236}">
                <a16:creationId xmlns:a16="http://schemas.microsoft.com/office/drawing/2014/main" id="{3F3D5C17-0952-6CBB-9824-C42272E647A4}"/>
              </a:ext>
            </a:extLst>
          </p:cNvPr>
          <p:cNvGraphicFramePr>
            <a:graphicFrameLocks noGrp="1"/>
          </p:cNvGraphicFramePr>
          <p:nvPr>
            <p:extLst>
              <p:ext uri="{D42A27DB-BD31-4B8C-83A1-F6EECF244321}">
                <p14:modId xmlns:p14="http://schemas.microsoft.com/office/powerpoint/2010/main" val="2222618766"/>
              </p:ext>
            </p:extLst>
          </p:nvPr>
        </p:nvGraphicFramePr>
        <p:xfrm>
          <a:off x="838201" y="1906673"/>
          <a:ext cx="5396344" cy="3338123"/>
        </p:xfrm>
        <a:graphic>
          <a:graphicData uri="http://schemas.openxmlformats.org/drawingml/2006/table">
            <a:tbl>
              <a:tblPr firstRow="1">
                <a:tableStyleId>{5C22544A-7EE6-4342-B048-85BDC9FD1C3A}</a:tableStyleId>
              </a:tblPr>
              <a:tblGrid>
                <a:gridCol w="2487293">
                  <a:extLst>
                    <a:ext uri="{9D8B030D-6E8A-4147-A177-3AD203B41FA5}">
                      <a16:colId xmlns:a16="http://schemas.microsoft.com/office/drawing/2014/main" val="1074302104"/>
                    </a:ext>
                  </a:extLst>
                </a:gridCol>
                <a:gridCol w="1328183">
                  <a:extLst>
                    <a:ext uri="{9D8B030D-6E8A-4147-A177-3AD203B41FA5}">
                      <a16:colId xmlns:a16="http://schemas.microsoft.com/office/drawing/2014/main" val="1883834470"/>
                    </a:ext>
                  </a:extLst>
                </a:gridCol>
                <a:gridCol w="1580868">
                  <a:extLst>
                    <a:ext uri="{9D8B030D-6E8A-4147-A177-3AD203B41FA5}">
                      <a16:colId xmlns:a16="http://schemas.microsoft.com/office/drawing/2014/main" val="1145919872"/>
                    </a:ext>
                  </a:extLst>
                </a:gridCol>
              </a:tblGrid>
              <a:tr h="833188">
                <a:tc>
                  <a:txBody>
                    <a:bodyPr/>
                    <a:lstStyle/>
                    <a:p>
                      <a:pPr marL="174625" lvl="1" indent="0" algn="l" fontAlgn="b">
                        <a:spcBef>
                          <a:spcPts val="1200"/>
                        </a:spcBef>
                      </a:pPr>
                      <a:r>
                        <a:rPr lang="da-DK" sz="1800" b="1" i="0" u="none" strike="noStrike" kern="1200">
                          <a:solidFill>
                            <a:srgbClr val="000000"/>
                          </a:solidFill>
                          <a:effectLst/>
                          <a:latin typeface="+mj-lt"/>
                          <a:ea typeface="+mn-ea"/>
                          <a:cs typeface="+mn-cs"/>
                        </a:rPr>
                        <a:t>Cirka antal huse (standard forbrug)</a:t>
                      </a:r>
                    </a:p>
                  </a:txBody>
                  <a:tcPr marL="0" marR="0" marT="0" marB="0" anchor="ctr"/>
                </a:tc>
                <a:tc>
                  <a:txBody>
                    <a:bodyPr/>
                    <a:lstStyle/>
                    <a:p>
                      <a:pPr marL="0" marR="0" lvl="0" indent="0" algn="l" defTabSz="914400" rtl="0" eaLnBrk="1" fontAlgn="b" latinLnBrk="0" hangingPunct="1">
                        <a:lnSpc>
                          <a:spcPct val="100000"/>
                        </a:lnSpc>
                        <a:spcBef>
                          <a:spcPts val="1200"/>
                        </a:spcBef>
                        <a:spcAft>
                          <a:spcPts val="0"/>
                        </a:spcAft>
                        <a:buClrTx/>
                        <a:buSzTx/>
                        <a:buFontTx/>
                        <a:buNone/>
                        <a:tabLst/>
                        <a:defRPr/>
                      </a:pPr>
                      <a:r>
                        <a:rPr lang="da-DK" sz="1800" b="1" u="none" strike="noStrike" kern="1200">
                          <a:solidFill>
                            <a:srgbClr val="000000"/>
                          </a:solidFill>
                          <a:effectLst/>
                          <a:latin typeface="+mj-lt"/>
                        </a:rPr>
                        <a:t> Fordeling</a:t>
                      </a:r>
                    </a:p>
                  </a:txBody>
                  <a:tcPr marL="0" marR="0" marT="0" marB="0" anchor="ctr"/>
                </a:tc>
                <a:tc>
                  <a:txBody>
                    <a:bodyPr/>
                    <a:lstStyle/>
                    <a:p>
                      <a:pPr marL="174625" lvl="1" indent="0" algn="l" defTabSz="914400" rtl="0" eaLnBrk="1" fontAlgn="b" latinLnBrk="0" hangingPunct="1">
                        <a:spcBef>
                          <a:spcPts val="1200"/>
                        </a:spcBef>
                      </a:pPr>
                      <a:r>
                        <a:rPr lang="da-DK" sz="1800" b="1" u="none" strike="noStrike" kern="1200">
                          <a:solidFill>
                            <a:srgbClr val="000000"/>
                          </a:solidFill>
                          <a:effectLst/>
                          <a:latin typeface="+mj-lt"/>
                          <a:ea typeface="+mn-ea"/>
                          <a:cs typeface="+mn-cs"/>
                        </a:rPr>
                        <a:t>Gennemsnitlig varmepris</a:t>
                      </a:r>
                    </a:p>
                  </a:txBody>
                  <a:tcPr marL="0" marR="0" marT="0" marB="0" anchor="ctr"/>
                </a:tc>
                <a:extLst>
                  <a:ext uri="{0D108BD9-81ED-4DB2-BD59-A6C34878D82A}">
                    <a16:rowId xmlns:a16="http://schemas.microsoft.com/office/drawing/2014/main" val="2571991760"/>
                  </a:ext>
                </a:extLst>
              </a:tr>
              <a:tr h="500987">
                <a:tc>
                  <a:txBody>
                    <a:bodyPr/>
                    <a:lstStyle/>
                    <a:p>
                      <a:pPr marL="174625" lvl="1" indent="0" algn="l" fontAlgn="b">
                        <a:spcBef>
                          <a:spcPts val="1200"/>
                        </a:spcBef>
                      </a:pPr>
                      <a:r>
                        <a:rPr lang="da-DK" sz="1800" b="0" u="none" strike="noStrike" kern="1200">
                          <a:solidFill>
                            <a:srgbClr val="000000"/>
                          </a:solidFill>
                          <a:effectLst/>
                          <a:latin typeface="+mj-lt"/>
                        </a:rPr>
                        <a:t>Under 200</a:t>
                      </a:r>
                      <a:endParaRPr lang="da-DK" sz="1800" b="0" i="0" u="none" strike="noStrike" kern="1200">
                        <a:solidFill>
                          <a:srgbClr val="000000"/>
                        </a:solidFill>
                        <a:effectLst/>
                        <a:latin typeface="+mj-lt"/>
                        <a:ea typeface="+mn-ea"/>
                        <a:cs typeface="+mn-cs"/>
                      </a:endParaRPr>
                    </a:p>
                  </a:txBody>
                  <a:tcPr marL="0" marR="0" marT="0" marB="0" anchor="b"/>
                </a:tc>
                <a:tc>
                  <a:txBody>
                    <a:bodyPr/>
                    <a:lstStyle/>
                    <a:p>
                      <a:pPr algn="ctr" fontAlgn="b">
                        <a:spcBef>
                          <a:spcPts val="1200"/>
                        </a:spcBef>
                      </a:pPr>
                      <a:r>
                        <a:rPr lang="da-DK" sz="1800" b="0" u="none" strike="noStrike" kern="1200">
                          <a:solidFill>
                            <a:srgbClr val="000000"/>
                          </a:solidFill>
                          <a:effectLst/>
                          <a:latin typeface="+mj-lt"/>
                        </a:rPr>
                        <a:t>10%</a:t>
                      </a:r>
                      <a:endParaRPr lang="da-DK" sz="1800" b="0" i="0" u="none" strike="noStrike" kern="1200">
                        <a:solidFill>
                          <a:srgbClr val="000000"/>
                        </a:solidFill>
                        <a:effectLst/>
                        <a:latin typeface="+mj-lt"/>
                        <a:ea typeface="+mn-ea"/>
                        <a:cs typeface="+mn-cs"/>
                      </a:endParaRPr>
                    </a:p>
                  </a:txBody>
                  <a:tcPr marL="0" marR="0" marT="0" marB="0" anchor="b"/>
                </a:tc>
                <a:tc>
                  <a:txBody>
                    <a:bodyPr/>
                    <a:lstStyle/>
                    <a:p>
                      <a:pPr algn="ctr" fontAlgn="b"/>
                      <a:r>
                        <a:rPr lang="da-DK" sz="1800" b="0" u="none" strike="noStrike" kern="1200">
                          <a:solidFill>
                            <a:srgbClr val="000000"/>
                          </a:solidFill>
                          <a:effectLst/>
                          <a:latin typeface="+mj-lt"/>
                          <a:ea typeface="+mn-ea"/>
                          <a:cs typeface="+mn-cs"/>
                        </a:rPr>
                        <a:t>18.300 DKK/år</a:t>
                      </a:r>
                    </a:p>
                  </a:txBody>
                  <a:tcPr marL="6350" marR="6350" marT="6350" marB="0" anchor="b"/>
                </a:tc>
                <a:extLst>
                  <a:ext uri="{0D108BD9-81ED-4DB2-BD59-A6C34878D82A}">
                    <a16:rowId xmlns:a16="http://schemas.microsoft.com/office/drawing/2014/main" val="867721731"/>
                  </a:ext>
                </a:extLst>
              </a:tr>
              <a:tr h="500987">
                <a:tc>
                  <a:txBody>
                    <a:bodyPr/>
                    <a:lstStyle/>
                    <a:p>
                      <a:pPr marL="174625" lvl="1" indent="0" algn="l" fontAlgn="b">
                        <a:spcBef>
                          <a:spcPts val="1200"/>
                        </a:spcBef>
                      </a:pPr>
                      <a:r>
                        <a:rPr lang="da-DK" sz="1800" b="0" u="none" strike="noStrike" kern="1200">
                          <a:solidFill>
                            <a:srgbClr val="000000"/>
                          </a:solidFill>
                          <a:effectLst/>
                          <a:latin typeface="+mj-lt"/>
                        </a:rPr>
                        <a:t>200 – 550</a:t>
                      </a:r>
                      <a:endParaRPr lang="da-DK" sz="1800" b="0" i="0" u="none" strike="noStrike" kern="1200">
                        <a:solidFill>
                          <a:srgbClr val="000000"/>
                        </a:solidFill>
                        <a:effectLst/>
                        <a:latin typeface="+mj-lt"/>
                        <a:ea typeface="+mn-ea"/>
                        <a:cs typeface="+mn-cs"/>
                      </a:endParaRPr>
                    </a:p>
                  </a:txBody>
                  <a:tcPr marL="0" marR="0" marT="0" marB="0" anchor="b"/>
                </a:tc>
                <a:tc>
                  <a:txBody>
                    <a:bodyPr/>
                    <a:lstStyle/>
                    <a:p>
                      <a:pPr algn="ctr" fontAlgn="b">
                        <a:spcBef>
                          <a:spcPts val="1200"/>
                        </a:spcBef>
                      </a:pPr>
                      <a:r>
                        <a:rPr lang="da-DK" sz="1800" b="0" u="none" strike="noStrike" kern="1200">
                          <a:solidFill>
                            <a:srgbClr val="000000"/>
                          </a:solidFill>
                          <a:effectLst/>
                          <a:latin typeface="+mj-lt"/>
                        </a:rPr>
                        <a:t>20%</a:t>
                      </a:r>
                      <a:endParaRPr lang="da-DK" sz="1800" b="0" i="0" u="none" strike="noStrike" kern="1200">
                        <a:solidFill>
                          <a:srgbClr val="000000"/>
                        </a:solidFill>
                        <a:effectLst/>
                        <a:latin typeface="+mj-lt"/>
                        <a:ea typeface="+mn-ea"/>
                        <a:cs typeface="+mn-cs"/>
                      </a:endParaRPr>
                    </a:p>
                  </a:txBody>
                  <a:tcPr marL="0" marR="0" marT="0" marB="0" anchor="b"/>
                </a:tc>
                <a:tc>
                  <a:txBody>
                    <a:bodyPr/>
                    <a:lstStyle/>
                    <a:p>
                      <a:pPr algn="ctr" fontAlgn="b"/>
                      <a:r>
                        <a:rPr lang="da-DK" sz="1800" b="0" u="none" strike="noStrike" kern="1200">
                          <a:solidFill>
                            <a:srgbClr val="000000"/>
                          </a:solidFill>
                          <a:effectLst/>
                          <a:latin typeface="+mj-lt"/>
                          <a:ea typeface="+mn-ea"/>
                          <a:cs typeface="+mn-cs"/>
                        </a:rPr>
                        <a:t>16.800</a:t>
                      </a:r>
                      <a:r>
                        <a:rPr lang="da-DK" sz="1800" b="0" u="none" strike="noStrike" kern="1200">
                          <a:solidFill>
                            <a:srgbClr val="000000"/>
                          </a:solidFill>
                          <a:effectLst/>
                          <a:latin typeface="+mn-lt"/>
                          <a:ea typeface="+mn-ea"/>
                          <a:cs typeface="+mn-cs"/>
                        </a:rPr>
                        <a:t> DKK/år</a:t>
                      </a:r>
                      <a:endParaRPr lang="da-DK" sz="1800" b="0" u="none" strike="noStrike" kern="1200">
                        <a:solidFill>
                          <a:srgbClr val="000000"/>
                        </a:solidFill>
                        <a:effectLst/>
                        <a:latin typeface="+mj-lt"/>
                        <a:ea typeface="+mn-ea"/>
                        <a:cs typeface="+mn-cs"/>
                      </a:endParaRPr>
                    </a:p>
                  </a:txBody>
                  <a:tcPr marL="6350" marR="6350" marT="6350" marB="0" anchor="b"/>
                </a:tc>
                <a:extLst>
                  <a:ext uri="{0D108BD9-81ED-4DB2-BD59-A6C34878D82A}">
                    <a16:rowId xmlns:a16="http://schemas.microsoft.com/office/drawing/2014/main" val="4192682244"/>
                  </a:ext>
                </a:extLst>
              </a:tr>
              <a:tr h="500987">
                <a:tc>
                  <a:txBody>
                    <a:bodyPr/>
                    <a:lstStyle/>
                    <a:p>
                      <a:pPr marL="174625" lvl="1" indent="0" algn="l" fontAlgn="b">
                        <a:spcBef>
                          <a:spcPts val="1200"/>
                        </a:spcBef>
                      </a:pPr>
                      <a:r>
                        <a:rPr lang="da-DK" sz="1800" b="0" u="none" strike="noStrike" kern="1200">
                          <a:solidFill>
                            <a:srgbClr val="000000"/>
                          </a:solidFill>
                          <a:effectLst/>
                          <a:latin typeface="+mj-lt"/>
                        </a:rPr>
                        <a:t>550 – 1.050</a:t>
                      </a:r>
                      <a:endParaRPr lang="da-DK" sz="1800" b="0" i="0" u="none" strike="noStrike" kern="1200">
                        <a:solidFill>
                          <a:srgbClr val="000000"/>
                        </a:solidFill>
                        <a:effectLst/>
                        <a:latin typeface="+mj-lt"/>
                        <a:ea typeface="+mn-ea"/>
                        <a:cs typeface="+mn-cs"/>
                      </a:endParaRPr>
                    </a:p>
                  </a:txBody>
                  <a:tcPr marL="0" marR="0" marT="0" marB="0" anchor="b"/>
                </a:tc>
                <a:tc>
                  <a:txBody>
                    <a:bodyPr/>
                    <a:lstStyle/>
                    <a:p>
                      <a:pPr algn="ctr" fontAlgn="b">
                        <a:spcBef>
                          <a:spcPts val="1200"/>
                        </a:spcBef>
                      </a:pPr>
                      <a:r>
                        <a:rPr lang="da-DK" sz="1800" b="0" u="none" strike="noStrike" kern="1200">
                          <a:solidFill>
                            <a:srgbClr val="000000"/>
                          </a:solidFill>
                          <a:effectLst/>
                          <a:latin typeface="+mj-lt"/>
                        </a:rPr>
                        <a:t>20%</a:t>
                      </a:r>
                      <a:endParaRPr lang="da-DK" sz="1800" b="0" i="0" u="none" strike="noStrike" kern="1200">
                        <a:solidFill>
                          <a:srgbClr val="000000"/>
                        </a:solidFill>
                        <a:effectLst/>
                        <a:latin typeface="+mj-lt"/>
                        <a:ea typeface="+mn-ea"/>
                        <a:cs typeface="+mn-cs"/>
                      </a:endParaRPr>
                    </a:p>
                  </a:txBody>
                  <a:tcPr marL="0" marR="0" marT="0" marB="0" anchor="b"/>
                </a:tc>
                <a:tc>
                  <a:txBody>
                    <a:bodyPr/>
                    <a:lstStyle/>
                    <a:p>
                      <a:pPr algn="ctr" fontAlgn="b"/>
                      <a:r>
                        <a:rPr lang="da-DK" sz="1800" b="0" u="none" strike="noStrike" kern="1200">
                          <a:solidFill>
                            <a:srgbClr val="000000"/>
                          </a:solidFill>
                          <a:effectLst/>
                          <a:latin typeface="+mj-lt"/>
                          <a:ea typeface="+mn-ea"/>
                          <a:cs typeface="+mn-cs"/>
                        </a:rPr>
                        <a:t>14.900</a:t>
                      </a:r>
                      <a:r>
                        <a:rPr lang="da-DK" sz="1800" b="0" u="none" strike="noStrike" kern="1200">
                          <a:solidFill>
                            <a:srgbClr val="000000"/>
                          </a:solidFill>
                          <a:effectLst/>
                          <a:latin typeface="+mn-lt"/>
                          <a:ea typeface="+mn-ea"/>
                          <a:cs typeface="+mn-cs"/>
                        </a:rPr>
                        <a:t> DKK/år</a:t>
                      </a:r>
                      <a:endParaRPr lang="da-DK" sz="1800" b="0" u="none" strike="noStrike" kern="1200">
                        <a:solidFill>
                          <a:srgbClr val="000000"/>
                        </a:solidFill>
                        <a:effectLst/>
                        <a:latin typeface="+mj-lt"/>
                        <a:ea typeface="+mn-ea"/>
                        <a:cs typeface="+mn-cs"/>
                      </a:endParaRPr>
                    </a:p>
                  </a:txBody>
                  <a:tcPr marL="6350" marR="6350" marT="6350" marB="0" anchor="b"/>
                </a:tc>
                <a:extLst>
                  <a:ext uri="{0D108BD9-81ED-4DB2-BD59-A6C34878D82A}">
                    <a16:rowId xmlns:a16="http://schemas.microsoft.com/office/drawing/2014/main" val="1695263868"/>
                  </a:ext>
                </a:extLst>
              </a:tr>
              <a:tr h="500987">
                <a:tc>
                  <a:txBody>
                    <a:bodyPr/>
                    <a:lstStyle/>
                    <a:p>
                      <a:pPr marL="174625" lvl="1" indent="0" algn="l" fontAlgn="b">
                        <a:spcBef>
                          <a:spcPts val="1200"/>
                        </a:spcBef>
                      </a:pPr>
                      <a:r>
                        <a:rPr lang="da-DK" sz="1800" b="0" u="none" strike="noStrike" kern="1200" dirty="0">
                          <a:solidFill>
                            <a:srgbClr val="000000"/>
                          </a:solidFill>
                          <a:effectLst/>
                          <a:latin typeface="+mj-lt"/>
                        </a:rPr>
                        <a:t>1.050 – 8.500</a:t>
                      </a:r>
                      <a:endParaRPr lang="da-DK" sz="1800" b="0" i="0" u="none" strike="noStrike" kern="1200" dirty="0">
                        <a:solidFill>
                          <a:srgbClr val="000000"/>
                        </a:solidFill>
                        <a:effectLst/>
                        <a:latin typeface="+mj-lt"/>
                        <a:ea typeface="+mn-ea"/>
                        <a:cs typeface="+mn-cs"/>
                      </a:endParaRPr>
                    </a:p>
                  </a:txBody>
                  <a:tcPr marL="0" marR="0" marT="0" marB="0" anchor="b"/>
                </a:tc>
                <a:tc>
                  <a:txBody>
                    <a:bodyPr/>
                    <a:lstStyle/>
                    <a:p>
                      <a:pPr algn="ctr" fontAlgn="b">
                        <a:spcBef>
                          <a:spcPts val="1200"/>
                        </a:spcBef>
                      </a:pPr>
                      <a:r>
                        <a:rPr lang="da-DK" sz="1800" b="0" u="none" strike="noStrike" kern="1200">
                          <a:solidFill>
                            <a:srgbClr val="000000"/>
                          </a:solidFill>
                          <a:effectLst/>
                          <a:latin typeface="+mj-lt"/>
                        </a:rPr>
                        <a:t>40%</a:t>
                      </a:r>
                      <a:endParaRPr lang="da-DK" sz="1800" b="0" i="0" u="none" strike="noStrike" kern="1200">
                        <a:solidFill>
                          <a:srgbClr val="000000"/>
                        </a:solidFill>
                        <a:effectLst/>
                        <a:latin typeface="+mj-lt"/>
                        <a:ea typeface="+mn-ea"/>
                        <a:cs typeface="+mn-cs"/>
                      </a:endParaRPr>
                    </a:p>
                  </a:txBody>
                  <a:tcPr marL="0" marR="0" marT="0" marB="0" anchor="b"/>
                </a:tc>
                <a:tc>
                  <a:txBody>
                    <a:bodyPr/>
                    <a:lstStyle/>
                    <a:p>
                      <a:pPr algn="ctr" fontAlgn="b"/>
                      <a:r>
                        <a:rPr lang="da-DK" sz="1800" b="0" u="none" strike="noStrike" kern="1200">
                          <a:solidFill>
                            <a:srgbClr val="000000"/>
                          </a:solidFill>
                          <a:effectLst/>
                          <a:latin typeface="+mj-lt"/>
                          <a:ea typeface="+mn-ea"/>
                          <a:cs typeface="+mn-cs"/>
                        </a:rPr>
                        <a:t>13.300</a:t>
                      </a:r>
                      <a:r>
                        <a:rPr lang="da-DK" sz="1800" b="0" u="none" strike="noStrike" kern="1200">
                          <a:solidFill>
                            <a:srgbClr val="000000"/>
                          </a:solidFill>
                          <a:effectLst/>
                          <a:latin typeface="+mn-lt"/>
                          <a:ea typeface="+mn-ea"/>
                          <a:cs typeface="+mn-cs"/>
                        </a:rPr>
                        <a:t> DKK/år</a:t>
                      </a:r>
                      <a:endParaRPr lang="da-DK" sz="1800" b="0" u="none" strike="noStrike" kern="1200">
                        <a:solidFill>
                          <a:srgbClr val="000000"/>
                        </a:solidFill>
                        <a:effectLst/>
                        <a:latin typeface="+mj-lt"/>
                        <a:ea typeface="+mn-ea"/>
                        <a:cs typeface="+mn-cs"/>
                      </a:endParaRPr>
                    </a:p>
                  </a:txBody>
                  <a:tcPr marL="6350" marR="6350" marT="6350" marB="0" anchor="b"/>
                </a:tc>
                <a:extLst>
                  <a:ext uri="{0D108BD9-81ED-4DB2-BD59-A6C34878D82A}">
                    <a16:rowId xmlns:a16="http://schemas.microsoft.com/office/drawing/2014/main" val="4102001855"/>
                  </a:ext>
                </a:extLst>
              </a:tr>
              <a:tr h="500987">
                <a:tc>
                  <a:txBody>
                    <a:bodyPr/>
                    <a:lstStyle/>
                    <a:p>
                      <a:pPr marL="174625" lvl="1" indent="0" algn="l" fontAlgn="b">
                        <a:spcBef>
                          <a:spcPts val="1200"/>
                        </a:spcBef>
                      </a:pPr>
                      <a:r>
                        <a:rPr lang="da-DK" sz="1800" b="0" u="none" strike="noStrike" kern="1200" dirty="0">
                          <a:solidFill>
                            <a:srgbClr val="000000"/>
                          </a:solidFill>
                          <a:effectLst/>
                          <a:latin typeface="+mj-lt"/>
                        </a:rPr>
                        <a:t>8.500 - 250.000</a:t>
                      </a:r>
                      <a:endParaRPr lang="da-DK" sz="1800" b="0" i="0" u="none" strike="noStrike" kern="1200" dirty="0">
                        <a:solidFill>
                          <a:srgbClr val="000000"/>
                        </a:solidFill>
                        <a:effectLst/>
                        <a:latin typeface="+mj-lt"/>
                        <a:ea typeface="+mn-ea"/>
                        <a:cs typeface="+mn-cs"/>
                      </a:endParaRPr>
                    </a:p>
                  </a:txBody>
                  <a:tcPr marL="0" marR="0" marT="0" marB="0" anchor="b"/>
                </a:tc>
                <a:tc>
                  <a:txBody>
                    <a:bodyPr/>
                    <a:lstStyle/>
                    <a:p>
                      <a:pPr algn="ctr" fontAlgn="b">
                        <a:spcBef>
                          <a:spcPts val="1200"/>
                        </a:spcBef>
                      </a:pPr>
                      <a:r>
                        <a:rPr lang="da-DK" sz="1800" b="0" u="none" strike="noStrike" kern="1200">
                          <a:solidFill>
                            <a:srgbClr val="000000"/>
                          </a:solidFill>
                          <a:effectLst/>
                          <a:latin typeface="+mj-lt"/>
                        </a:rPr>
                        <a:t>10%</a:t>
                      </a:r>
                      <a:endParaRPr lang="da-DK" sz="1800" b="0" i="0" u="none" strike="noStrike" kern="1200">
                        <a:solidFill>
                          <a:srgbClr val="000000"/>
                        </a:solidFill>
                        <a:effectLst/>
                        <a:latin typeface="+mj-lt"/>
                        <a:ea typeface="+mn-ea"/>
                        <a:cs typeface="+mn-cs"/>
                      </a:endParaRPr>
                    </a:p>
                  </a:txBody>
                  <a:tcPr marL="0" marR="0" marT="0" marB="0" anchor="b"/>
                </a:tc>
                <a:tc>
                  <a:txBody>
                    <a:bodyPr/>
                    <a:lstStyle/>
                    <a:p>
                      <a:pPr algn="ctr" fontAlgn="b"/>
                      <a:r>
                        <a:rPr lang="da-DK" sz="1800" b="0" u="none" strike="noStrike" kern="1200" dirty="0">
                          <a:solidFill>
                            <a:srgbClr val="000000"/>
                          </a:solidFill>
                          <a:effectLst/>
                          <a:latin typeface="+mj-lt"/>
                          <a:ea typeface="+mn-ea"/>
                          <a:cs typeface="+mn-cs"/>
                        </a:rPr>
                        <a:t>12.800</a:t>
                      </a:r>
                      <a:r>
                        <a:rPr lang="da-DK" sz="1800" b="0" u="none" strike="noStrike" kern="1200" dirty="0">
                          <a:solidFill>
                            <a:srgbClr val="000000"/>
                          </a:solidFill>
                          <a:effectLst/>
                          <a:latin typeface="+mn-lt"/>
                          <a:ea typeface="+mn-ea"/>
                          <a:cs typeface="+mn-cs"/>
                        </a:rPr>
                        <a:t> DKK/år</a:t>
                      </a:r>
                      <a:endParaRPr lang="da-DK" sz="1800" b="0" u="none" strike="noStrike" kern="1200" dirty="0">
                        <a:solidFill>
                          <a:srgbClr val="000000"/>
                        </a:solidFill>
                        <a:effectLst/>
                        <a:latin typeface="+mj-lt"/>
                        <a:ea typeface="+mn-ea"/>
                        <a:cs typeface="+mn-cs"/>
                      </a:endParaRPr>
                    </a:p>
                  </a:txBody>
                  <a:tcPr marL="6350" marR="6350" marT="6350" marB="0" anchor="b"/>
                </a:tc>
                <a:extLst>
                  <a:ext uri="{0D108BD9-81ED-4DB2-BD59-A6C34878D82A}">
                    <a16:rowId xmlns:a16="http://schemas.microsoft.com/office/drawing/2014/main" val="3551523039"/>
                  </a:ext>
                </a:extLst>
              </a:tr>
            </a:tbl>
          </a:graphicData>
        </a:graphic>
      </p:graphicFrame>
      <p:graphicFrame>
        <p:nvGraphicFramePr>
          <p:cNvPr id="34" name="Diagram 33">
            <a:extLst>
              <a:ext uri="{FF2B5EF4-FFF2-40B4-BE49-F238E27FC236}">
                <a16:creationId xmlns:a16="http://schemas.microsoft.com/office/drawing/2014/main" id="{6693EC52-0F33-FA39-2C2B-BB5EB251BA8C}"/>
              </a:ext>
            </a:extLst>
          </p:cNvPr>
          <p:cNvGraphicFramePr>
            <a:graphicFrameLocks/>
          </p:cNvGraphicFramePr>
          <p:nvPr>
            <p:extLst>
              <p:ext uri="{D42A27DB-BD31-4B8C-83A1-F6EECF244321}">
                <p14:modId xmlns:p14="http://schemas.microsoft.com/office/powerpoint/2010/main" val="2082768647"/>
              </p:ext>
            </p:extLst>
          </p:nvPr>
        </p:nvGraphicFramePr>
        <p:xfrm>
          <a:off x="5508172" y="1700715"/>
          <a:ext cx="5110480" cy="4330433"/>
        </p:xfrm>
        <a:graphic>
          <a:graphicData uri="http://schemas.openxmlformats.org/drawingml/2006/chart">
            <c:chart xmlns:c="http://schemas.openxmlformats.org/drawingml/2006/chart" xmlns:r="http://schemas.openxmlformats.org/officeDocument/2006/relationships" r:id="rId3"/>
          </a:graphicData>
        </a:graphic>
      </p:graphicFrame>
      <p:sp>
        <p:nvSpPr>
          <p:cNvPr id="37" name="Tekstfelt 36">
            <a:extLst>
              <a:ext uri="{FF2B5EF4-FFF2-40B4-BE49-F238E27FC236}">
                <a16:creationId xmlns:a16="http://schemas.microsoft.com/office/drawing/2014/main" id="{465C9967-336A-5DAB-C6A1-BE337B784ECA}"/>
              </a:ext>
            </a:extLst>
          </p:cNvPr>
          <p:cNvSpPr txBox="1"/>
          <p:nvPr/>
        </p:nvSpPr>
        <p:spPr>
          <a:xfrm>
            <a:off x="9318693" y="2867096"/>
            <a:ext cx="3245838" cy="2308324"/>
          </a:xfrm>
          <a:prstGeom prst="rect">
            <a:avLst/>
          </a:prstGeom>
          <a:noFill/>
        </p:spPr>
        <p:txBody>
          <a:bodyPr wrap="square" rtlCol="0">
            <a:spAutoFit/>
          </a:bodyPr>
          <a:lstStyle/>
          <a:p>
            <a:r>
              <a:rPr lang="da-DK" i="1">
                <a:solidFill>
                  <a:srgbClr val="0070C0"/>
                </a:solidFill>
              </a:rPr>
              <a:t>Kommunalt ejet </a:t>
            </a:r>
          </a:p>
          <a:p>
            <a:r>
              <a:rPr lang="da-DK" i="1">
                <a:solidFill>
                  <a:srgbClr val="0070C0"/>
                </a:solidFill>
              </a:rPr>
              <a:t>(60 %  af varmeleverancen)</a:t>
            </a:r>
          </a:p>
          <a:p>
            <a:endParaRPr lang="da-DK" i="1">
              <a:solidFill>
                <a:srgbClr val="0070C0"/>
              </a:solidFill>
            </a:endParaRPr>
          </a:p>
          <a:p>
            <a:r>
              <a:rPr lang="da-DK" i="1">
                <a:solidFill>
                  <a:schemeClr val="tx2"/>
                </a:solidFill>
              </a:rPr>
              <a:t>Forbrugerejet </a:t>
            </a:r>
          </a:p>
          <a:p>
            <a:r>
              <a:rPr lang="da-DK" i="1">
                <a:solidFill>
                  <a:schemeClr val="tx2"/>
                </a:solidFill>
              </a:rPr>
              <a:t>(34 % af varmeleverancen)</a:t>
            </a:r>
          </a:p>
          <a:p>
            <a:endParaRPr lang="da-DK" i="1">
              <a:solidFill>
                <a:srgbClr val="DD9418"/>
              </a:solidFill>
            </a:endParaRPr>
          </a:p>
          <a:p>
            <a:r>
              <a:rPr lang="da-DK" i="1">
                <a:solidFill>
                  <a:srgbClr val="DD9418"/>
                </a:solidFill>
              </a:rPr>
              <a:t>Andet ejerskab </a:t>
            </a:r>
          </a:p>
          <a:p>
            <a:r>
              <a:rPr lang="da-DK" i="1">
                <a:solidFill>
                  <a:srgbClr val="DD9418"/>
                </a:solidFill>
              </a:rPr>
              <a:t>(6% af varmeleverancen)</a:t>
            </a:r>
          </a:p>
        </p:txBody>
      </p:sp>
      <p:sp>
        <p:nvSpPr>
          <p:cNvPr id="3" name="Tekstfelt 2">
            <a:extLst>
              <a:ext uri="{FF2B5EF4-FFF2-40B4-BE49-F238E27FC236}">
                <a16:creationId xmlns:a16="http://schemas.microsoft.com/office/drawing/2014/main" id="{F4594483-1316-4064-D379-0955E0FA5BDC}"/>
              </a:ext>
            </a:extLst>
          </p:cNvPr>
          <p:cNvSpPr txBox="1"/>
          <p:nvPr/>
        </p:nvSpPr>
        <p:spPr>
          <a:xfrm>
            <a:off x="838199" y="5792577"/>
            <a:ext cx="7354455" cy="584775"/>
          </a:xfrm>
          <a:prstGeom prst="rect">
            <a:avLst/>
          </a:prstGeom>
          <a:noFill/>
        </p:spPr>
        <p:txBody>
          <a:bodyPr wrap="square">
            <a:spAutoFit/>
          </a:bodyPr>
          <a:lstStyle/>
          <a:p>
            <a:r>
              <a:rPr lang="da-DK" i="1">
                <a:latin typeface="Calibri" panose="020F0502020204030204" pitchFamily="34" charset="0"/>
                <a:ea typeface="Calibri" panose="020F0502020204030204" pitchFamily="34" charset="0"/>
              </a:rPr>
              <a:t>50</a:t>
            </a:r>
            <a:r>
              <a:rPr lang="da-DK" i="1">
                <a:effectLst/>
                <a:latin typeface="Calibri" panose="020F0502020204030204" pitchFamily="34" charset="0"/>
                <a:ea typeface="Calibri" panose="020F0502020204030204" pitchFamily="34" charset="0"/>
              </a:rPr>
              <a:t>% af fjernvarmeselskaberne leverer varme til landsbyer </a:t>
            </a:r>
          </a:p>
          <a:p>
            <a:r>
              <a:rPr lang="da-DK" sz="1400" i="1">
                <a:latin typeface="Calibri" panose="020F0502020204030204" pitchFamily="34" charset="0"/>
                <a:ea typeface="Calibri" panose="020F0502020204030204" pitchFamily="34" charset="0"/>
              </a:rPr>
              <a:t>D</a:t>
            </a:r>
            <a:r>
              <a:rPr lang="da-DK" sz="1400" i="1">
                <a:effectLst/>
                <a:latin typeface="Calibri" panose="020F0502020204030204" pitchFamily="34" charset="0"/>
                <a:ea typeface="Calibri" panose="020F0502020204030204" pitchFamily="34" charset="0"/>
              </a:rPr>
              <a:t>vs. byer med under 1050 huse (med standard forbrug på 18,1 MWh/år)</a:t>
            </a:r>
          </a:p>
        </p:txBody>
      </p:sp>
      <p:sp>
        <p:nvSpPr>
          <p:cNvPr id="2" name="Rektangel 1">
            <a:extLst>
              <a:ext uri="{FF2B5EF4-FFF2-40B4-BE49-F238E27FC236}">
                <a16:creationId xmlns:a16="http://schemas.microsoft.com/office/drawing/2014/main" id="{56D38EE7-7D1A-22FD-8005-1DA624ECB790}"/>
              </a:ext>
            </a:extLst>
          </p:cNvPr>
          <p:cNvSpPr/>
          <p:nvPr/>
        </p:nvSpPr>
        <p:spPr>
          <a:xfrm>
            <a:off x="4668652" y="2743200"/>
            <a:ext cx="1556657" cy="2501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5587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A76E4F7-E544-3257-3D61-5085DBEB85AD}"/>
              </a:ext>
            </a:extLst>
          </p:cNvPr>
          <p:cNvSpPr>
            <a:spLocks noGrp="1"/>
          </p:cNvSpPr>
          <p:nvPr>
            <p:ph type="title"/>
          </p:nvPr>
        </p:nvSpPr>
        <p:spPr/>
        <p:txBody>
          <a:bodyPr/>
          <a:lstStyle/>
          <a:p>
            <a:r>
              <a:rPr lang="da-DK"/>
              <a:t>Projektforslaget</a:t>
            </a:r>
          </a:p>
        </p:txBody>
      </p:sp>
      <p:sp>
        <p:nvSpPr>
          <p:cNvPr id="2" name="Undertitel 3">
            <a:extLst>
              <a:ext uri="{FF2B5EF4-FFF2-40B4-BE49-F238E27FC236}">
                <a16:creationId xmlns:a16="http://schemas.microsoft.com/office/drawing/2014/main" id="{BCA3F329-02C8-408F-ADB7-7EEF7C576D08}"/>
              </a:ext>
            </a:extLst>
          </p:cNvPr>
          <p:cNvSpPr txBox="1">
            <a:spLocks/>
          </p:cNvSpPr>
          <p:nvPr/>
        </p:nvSpPr>
        <p:spPr>
          <a:xfrm>
            <a:off x="1524000" y="3602037"/>
            <a:ext cx="9144000" cy="979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a:solidFill>
                <a:schemeClr val="bg1"/>
              </a:solidFill>
              <a:latin typeface="+mj-lt"/>
            </a:endParaRPr>
          </a:p>
          <a:p>
            <a:pPr marL="0" indent="0" algn="ctr">
              <a:buNone/>
            </a:pPr>
            <a:r>
              <a:rPr lang="da-DK">
                <a:solidFill>
                  <a:schemeClr val="bg1"/>
                </a:solidFill>
                <a:latin typeface="+mj-lt"/>
              </a:rPr>
              <a:t>Alex Fredslund</a:t>
            </a:r>
          </a:p>
        </p:txBody>
      </p:sp>
    </p:spTree>
    <p:extLst>
      <p:ext uri="{BB962C8B-B14F-4D97-AF65-F5344CB8AC3E}">
        <p14:creationId xmlns:p14="http://schemas.microsoft.com/office/powerpoint/2010/main" val="1685382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29DFBA2-A264-24E4-F446-D7B0F2AA1B0C}"/>
              </a:ext>
            </a:extLst>
          </p:cNvPr>
          <p:cNvPicPr>
            <a:picLocks noChangeAspect="1"/>
          </p:cNvPicPr>
          <p:nvPr/>
        </p:nvPicPr>
        <p:blipFill>
          <a:blip r:embed="rId3"/>
          <a:stretch>
            <a:fillRect/>
          </a:stretch>
        </p:blipFill>
        <p:spPr>
          <a:xfrm>
            <a:off x="838200" y="2061116"/>
            <a:ext cx="5181600" cy="3665981"/>
          </a:xfrm>
          <a:prstGeom prst="rect">
            <a:avLst/>
          </a:prstGeom>
          <a:noFill/>
        </p:spPr>
      </p:pic>
      <p:pic>
        <p:nvPicPr>
          <p:cNvPr id="8" name="Billede 7">
            <a:extLst>
              <a:ext uri="{FF2B5EF4-FFF2-40B4-BE49-F238E27FC236}">
                <a16:creationId xmlns:a16="http://schemas.microsoft.com/office/drawing/2014/main" id="{8EFC2651-2E64-3E7F-0180-BEEBE85BA2E0}"/>
              </a:ext>
            </a:extLst>
          </p:cNvPr>
          <p:cNvPicPr>
            <a:picLocks noChangeAspect="1"/>
          </p:cNvPicPr>
          <p:nvPr/>
        </p:nvPicPr>
        <p:blipFill>
          <a:blip r:embed="rId4"/>
          <a:stretch>
            <a:fillRect/>
          </a:stretch>
        </p:blipFill>
        <p:spPr>
          <a:xfrm>
            <a:off x="6172202" y="2220686"/>
            <a:ext cx="5605076" cy="3208905"/>
          </a:xfrm>
          <a:prstGeom prst="rect">
            <a:avLst/>
          </a:prstGeom>
          <a:noFill/>
        </p:spPr>
      </p:pic>
      <p:sp>
        <p:nvSpPr>
          <p:cNvPr id="13" name="Title 3">
            <a:extLst>
              <a:ext uri="{FF2B5EF4-FFF2-40B4-BE49-F238E27FC236}">
                <a16:creationId xmlns:a16="http://schemas.microsoft.com/office/drawing/2014/main" id="{D8BB9DF8-E0E1-8034-8BDB-E5894CF14CF7}"/>
              </a:ext>
            </a:extLst>
          </p:cNvPr>
          <p:cNvSpPr>
            <a:spLocks noGrp="1"/>
          </p:cNvSpPr>
          <p:nvPr>
            <p:ph type="title"/>
          </p:nvPr>
        </p:nvSpPr>
        <p:spPr>
          <a:xfrm>
            <a:off x="838200" y="365126"/>
            <a:ext cx="10515600" cy="939800"/>
          </a:xfrm>
        </p:spPr>
        <p:txBody>
          <a:bodyPr/>
          <a:lstStyle/>
          <a:p>
            <a:r>
              <a:rPr lang="da-DK"/>
              <a:t>Projektforslagets opbygning</a:t>
            </a:r>
            <a:endParaRPr lang="en-US"/>
          </a:p>
        </p:txBody>
      </p:sp>
      <p:sp>
        <p:nvSpPr>
          <p:cNvPr id="15" name="Text Placeholder 4">
            <a:extLst>
              <a:ext uri="{FF2B5EF4-FFF2-40B4-BE49-F238E27FC236}">
                <a16:creationId xmlns:a16="http://schemas.microsoft.com/office/drawing/2014/main" id="{31B10CDE-8D0A-1540-1AEC-C3022A849021}"/>
              </a:ext>
            </a:extLst>
          </p:cNvPr>
          <p:cNvSpPr>
            <a:spLocks noGrp="1"/>
          </p:cNvSpPr>
          <p:nvPr>
            <p:ph type="body" sz="quarter" idx="17"/>
          </p:nvPr>
        </p:nvSpPr>
        <p:spPr>
          <a:xfrm>
            <a:off x="10083875" y="6089588"/>
            <a:ext cx="1902558" cy="564979"/>
          </a:xfrm>
        </p:spPr>
        <p:txBody>
          <a:bodyPr/>
          <a:lstStyle/>
          <a:p>
            <a:endParaRPr lang="en-US"/>
          </a:p>
        </p:txBody>
      </p:sp>
      <p:sp>
        <p:nvSpPr>
          <p:cNvPr id="9" name="Tekstfelt 8">
            <a:extLst>
              <a:ext uri="{FF2B5EF4-FFF2-40B4-BE49-F238E27FC236}">
                <a16:creationId xmlns:a16="http://schemas.microsoft.com/office/drawing/2014/main" id="{1AAAC212-B3B8-9E42-5B76-E97F5500864E}"/>
              </a:ext>
            </a:extLst>
          </p:cNvPr>
          <p:cNvSpPr txBox="1"/>
          <p:nvPr/>
        </p:nvSpPr>
        <p:spPr>
          <a:xfrm>
            <a:off x="7458892" y="4454432"/>
            <a:ext cx="496387" cy="215444"/>
          </a:xfrm>
          <a:prstGeom prst="rect">
            <a:avLst/>
          </a:prstGeom>
          <a:solidFill>
            <a:schemeClr val="bg1"/>
          </a:solidFill>
        </p:spPr>
        <p:txBody>
          <a:bodyPr wrap="square" rtlCol="0">
            <a:spAutoFit/>
          </a:bodyPr>
          <a:lstStyle/>
          <a:p>
            <a:r>
              <a:rPr lang="da-DK" sz="800" err="1"/>
              <a:t>Andeby</a:t>
            </a:r>
            <a:endParaRPr lang="en-US" sz="800"/>
          </a:p>
        </p:txBody>
      </p:sp>
    </p:spTree>
    <p:extLst>
      <p:ext uri="{BB962C8B-B14F-4D97-AF65-F5344CB8AC3E}">
        <p14:creationId xmlns:p14="http://schemas.microsoft.com/office/powerpoint/2010/main" val="4142460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666A5FD-0762-FD0D-BD1C-8A444A78ADD1}"/>
              </a:ext>
            </a:extLst>
          </p:cNvPr>
          <p:cNvSpPr>
            <a:spLocks noGrp="1"/>
          </p:cNvSpPr>
          <p:nvPr>
            <p:ph type="title"/>
          </p:nvPr>
        </p:nvSpPr>
        <p:spPr/>
        <p:txBody>
          <a:bodyPr/>
          <a:lstStyle/>
          <a:p>
            <a:r>
              <a:rPr lang="da-DK"/>
              <a:t>Projektforslaget er nøglen i projektet</a:t>
            </a:r>
          </a:p>
        </p:txBody>
      </p:sp>
      <p:sp>
        <p:nvSpPr>
          <p:cNvPr id="4" name="Pladsholder til indhold 3">
            <a:extLst>
              <a:ext uri="{FF2B5EF4-FFF2-40B4-BE49-F238E27FC236}">
                <a16:creationId xmlns:a16="http://schemas.microsoft.com/office/drawing/2014/main" id="{AE08B9B8-82EF-E123-E768-B761E9BE5D2B}"/>
              </a:ext>
            </a:extLst>
          </p:cNvPr>
          <p:cNvSpPr>
            <a:spLocks noGrp="1"/>
          </p:cNvSpPr>
          <p:nvPr>
            <p:ph idx="1"/>
          </p:nvPr>
        </p:nvSpPr>
        <p:spPr>
          <a:xfrm>
            <a:off x="838200" y="1825625"/>
            <a:ext cx="7739743" cy="4136964"/>
          </a:xfrm>
        </p:spPr>
        <p:txBody>
          <a:bodyPr/>
          <a:lstStyle/>
          <a:p>
            <a:pPr>
              <a:spcBef>
                <a:spcPts val="1200"/>
              </a:spcBef>
            </a:pPr>
            <a:r>
              <a:rPr lang="da-DK" sz="2000"/>
              <a:t>Kulminationen af screeningen (valg af løsning)</a:t>
            </a:r>
          </a:p>
          <a:p>
            <a:pPr>
              <a:spcBef>
                <a:spcPts val="1200"/>
              </a:spcBef>
            </a:pPr>
            <a:endParaRPr lang="da-DK" sz="2000"/>
          </a:p>
          <a:p>
            <a:pPr>
              <a:spcBef>
                <a:spcPts val="1200"/>
              </a:spcBef>
            </a:pPr>
            <a:r>
              <a:rPr lang="da-DK" sz="2000"/>
              <a:t>Udregning af samfundsøkonomi</a:t>
            </a:r>
          </a:p>
          <a:p>
            <a:pPr>
              <a:spcBef>
                <a:spcPts val="1200"/>
              </a:spcBef>
            </a:pPr>
            <a:endParaRPr lang="da-DK" sz="2000"/>
          </a:p>
          <a:p>
            <a:pPr>
              <a:spcBef>
                <a:spcPts val="1200"/>
              </a:spcBef>
            </a:pPr>
            <a:r>
              <a:rPr lang="da-DK" sz="2000"/>
              <a:t>Grundlaget for myndighedsbehandling og kommunegodkendelse</a:t>
            </a:r>
          </a:p>
          <a:p>
            <a:pPr>
              <a:spcBef>
                <a:spcPts val="1200"/>
              </a:spcBef>
            </a:pPr>
            <a:endParaRPr lang="da-DK" sz="2000"/>
          </a:p>
          <a:p>
            <a:pPr>
              <a:spcBef>
                <a:spcPts val="1200"/>
              </a:spcBef>
            </a:pPr>
            <a:r>
              <a:rPr lang="da-DK" sz="2000"/>
              <a:t>En forudsætning for finansiering (kommune kredit)</a:t>
            </a:r>
          </a:p>
          <a:p>
            <a:pPr>
              <a:spcBef>
                <a:spcPts val="1200"/>
              </a:spcBef>
            </a:pPr>
            <a:endParaRPr lang="da-DK" sz="2000"/>
          </a:p>
          <a:p>
            <a:pPr>
              <a:spcBef>
                <a:spcPts val="1200"/>
              </a:spcBef>
            </a:pPr>
            <a:r>
              <a:rPr lang="da-DK" sz="2000"/>
              <a:t>Afgrænsning af området i plandata – betydning for mulighed for tilskud til individuelle varmepumper</a:t>
            </a:r>
          </a:p>
          <a:p>
            <a:pPr>
              <a:spcBef>
                <a:spcPts val="1200"/>
              </a:spcBef>
            </a:pPr>
            <a:endParaRPr lang="da-DK" sz="2400"/>
          </a:p>
        </p:txBody>
      </p:sp>
      <p:sp>
        <p:nvSpPr>
          <p:cNvPr id="5" name="Pladsholder til tekst 4">
            <a:extLst>
              <a:ext uri="{FF2B5EF4-FFF2-40B4-BE49-F238E27FC236}">
                <a16:creationId xmlns:a16="http://schemas.microsoft.com/office/drawing/2014/main" id="{AF09636E-8AFC-2B86-6F3B-86A3F9E7E0AA}"/>
              </a:ext>
            </a:extLst>
          </p:cNvPr>
          <p:cNvSpPr>
            <a:spLocks noGrp="1"/>
          </p:cNvSpPr>
          <p:nvPr>
            <p:ph type="body" sz="quarter" idx="17"/>
          </p:nvPr>
        </p:nvSpPr>
        <p:spPr/>
        <p:txBody>
          <a:bodyPr/>
          <a:lstStyle/>
          <a:p>
            <a:endParaRPr lang="da-DK"/>
          </a:p>
        </p:txBody>
      </p:sp>
      <p:pic>
        <p:nvPicPr>
          <p:cNvPr id="7" name="Grafik 6" descr="Nøgle kontur">
            <a:extLst>
              <a:ext uri="{FF2B5EF4-FFF2-40B4-BE49-F238E27FC236}">
                <a16:creationId xmlns:a16="http://schemas.microsoft.com/office/drawing/2014/main" id="{591258B6-8D2A-AFD5-A602-D40EFE41A6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3118614">
            <a:off x="8478126" y="2399217"/>
            <a:ext cx="2841381" cy="2841381"/>
          </a:xfrm>
          <a:prstGeom prst="rect">
            <a:avLst/>
          </a:prstGeom>
        </p:spPr>
      </p:pic>
    </p:spTree>
    <p:extLst>
      <p:ext uri="{BB962C8B-B14F-4D97-AF65-F5344CB8AC3E}">
        <p14:creationId xmlns:p14="http://schemas.microsoft.com/office/powerpoint/2010/main" val="1013181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7F9FA-D3D1-5B5D-2E9B-4AE177AC3837}"/>
              </a:ext>
            </a:extLst>
          </p:cNvPr>
          <p:cNvSpPr>
            <a:spLocks noGrp="1"/>
          </p:cNvSpPr>
          <p:nvPr>
            <p:ph type="title"/>
          </p:nvPr>
        </p:nvSpPr>
        <p:spPr/>
        <p:txBody>
          <a:bodyPr/>
          <a:lstStyle/>
          <a:p>
            <a:r>
              <a:rPr lang="da-DK"/>
              <a:t>Projektforslags proces – hvem gør hvad?</a:t>
            </a:r>
          </a:p>
        </p:txBody>
      </p:sp>
      <p:sp>
        <p:nvSpPr>
          <p:cNvPr id="4" name="Pladsholder til tekst 3">
            <a:extLst>
              <a:ext uri="{FF2B5EF4-FFF2-40B4-BE49-F238E27FC236}">
                <a16:creationId xmlns:a16="http://schemas.microsoft.com/office/drawing/2014/main" id="{D58D5AFE-100F-E121-4AD6-BF3955A10351}"/>
              </a:ext>
            </a:extLst>
          </p:cNvPr>
          <p:cNvSpPr>
            <a:spLocks noGrp="1"/>
          </p:cNvSpPr>
          <p:nvPr>
            <p:ph type="body" sz="quarter" idx="17"/>
          </p:nvPr>
        </p:nvSpPr>
        <p:spPr/>
        <p:txBody>
          <a:bodyPr/>
          <a:lstStyle/>
          <a:p>
            <a:endParaRPr lang="da-DK"/>
          </a:p>
        </p:txBody>
      </p:sp>
      <p:pic>
        <p:nvPicPr>
          <p:cNvPr id="5" name="Billede 4">
            <a:extLst>
              <a:ext uri="{FF2B5EF4-FFF2-40B4-BE49-F238E27FC236}">
                <a16:creationId xmlns:a16="http://schemas.microsoft.com/office/drawing/2014/main" id="{8E87EB35-DD03-0744-CD28-CC592A61CB39}"/>
              </a:ext>
            </a:extLst>
          </p:cNvPr>
          <p:cNvPicPr>
            <a:picLocks noChangeAspect="1"/>
          </p:cNvPicPr>
          <p:nvPr/>
        </p:nvPicPr>
        <p:blipFill>
          <a:blip r:embed="rId3"/>
          <a:stretch>
            <a:fillRect/>
          </a:stretch>
        </p:blipFill>
        <p:spPr>
          <a:xfrm>
            <a:off x="1571246" y="1655070"/>
            <a:ext cx="8512629" cy="5202930"/>
          </a:xfrm>
          <a:prstGeom prst="rect">
            <a:avLst/>
          </a:prstGeom>
        </p:spPr>
      </p:pic>
    </p:spTree>
    <p:extLst>
      <p:ext uri="{BB962C8B-B14F-4D97-AF65-F5344CB8AC3E}">
        <p14:creationId xmlns:p14="http://schemas.microsoft.com/office/powerpoint/2010/main" val="39263901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ABC5836-BE3D-DA5E-8166-70A3CC88E683}"/>
              </a:ext>
            </a:extLst>
          </p:cNvPr>
          <p:cNvSpPr>
            <a:spLocks noGrp="1"/>
          </p:cNvSpPr>
          <p:nvPr>
            <p:ph type="title"/>
          </p:nvPr>
        </p:nvSpPr>
        <p:spPr/>
        <p:txBody>
          <a:bodyPr/>
          <a:lstStyle/>
          <a:p>
            <a:r>
              <a:rPr lang="da-DK"/>
              <a:t>Husk om lovgivningen</a:t>
            </a:r>
          </a:p>
        </p:txBody>
      </p:sp>
      <p:sp>
        <p:nvSpPr>
          <p:cNvPr id="16" name="Pladsholder til tekst 15">
            <a:extLst>
              <a:ext uri="{FF2B5EF4-FFF2-40B4-BE49-F238E27FC236}">
                <a16:creationId xmlns:a16="http://schemas.microsoft.com/office/drawing/2014/main" id="{1ED35965-B9E2-64FF-C5FA-2583806910F7}"/>
              </a:ext>
            </a:extLst>
          </p:cNvPr>
          <p:cNvSpPr>
            <a:spLocks noGrp="1"/>
          </p:cNvSpPr>
          <p:nvPr>
            <p:ph type="body" sz="quarter" idx="17"/>
          </p:nvPr>
        </p:nvSpPr>
        <p:spPr/>
        <p:txBody>
          <a:bodyPr/>
          <a:lstStyle/>
          <a:p>
            <a:endParaRPr lang="da-DK"/>
          </a:p>
        </p:txBody>
      </p:sp>
      <p:pic>
        <p:nvPicPr>
          <p:cNvPr id="7" name="Pladsholder til indhold 20">
            <a:extLst>
              <a:ext uri="{FF2B5EF4-FFF2-40B4-BE49-F238E27FC236}">
                <a16:creationId xmlns:a16="http://schemas.microsoft.com/office/drawing/2014/main" id="{DB943803-C270-869B-24E1-C9A3EF4B56DE}"/>
              </a:ext>
            </a:extLst>
          </p:cNvPr>
          <p:cNvPicPr>
            <a:picLocks noGrp="1" noChangeAspect="1"/>
          </p:cNvPicPr>
          <p:nvPr>
            <p:ph sz="half" idx="13"/>
          </p:nvPr>
        </p:nvPicPr>
        <p:blipFill>
          <a:blip r:embed="rId3"/>
          <a:stretch>
            <a:fillRect/>
          </a:stretch>
        </p:blipFill>
        <p:spPr>
          <a:xfrm>
            <a:off x="1175858" y="2528408"/>
            <a:ext cx="2267909" cy="2267909"/>
          </a:xfrm>
          <a:prstGeom prst="rect">
            <a:avLst/>
          </a:prstGeom>
        </p:spPr>
      </p:pic>
      <p:graphicFrame>
        <p:nvGraphicFramePr>
          <p:cNvPr id="41" name="Diagram 40">
            <a:extLst>
              <a:ext uri="{FF2B5EF4-FFF2-40B4-BE49-F238E27FC236}">
                <a16:creationId xmlns:a16="http://schemas.microsoft.com/office/drawing/2014/main" id="{A20C69ED-8262-C91F-E95A-0C02C6EB65FD}"/>
              </a:ext>
            </a:extLst>
          </p:cNvPr>
          <p:cNvGraphicFramePr/>
          <p:nvPr/>
        </p:nvGraphicFramePr>
        <p:xfrm>
          <a:off x="4800600" y="1037695"/>
          <a:ext cx="6896100" cy="49105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3129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9612B5-FC07-41E3-ADD7-70B4A8F35DE6}"/>
              </a:ext>
            </a:extLst>
          </p:cNvPr>
          <p:cNvSpPr>
            <a:spLocks noGrp="1"/>
          </p:cNvSpPr>
          <p:nvPr>
            <p:ph type="ctrTitle"/>
          </p:nvPr>
        </p:nvSpPr>
        <p:spPr/>
        <p:txBody>
          <a:bodyPr/>
          <a:lstStyle/>
          <a:p>
            <a:r>
              <a:rPr lang="da-DK"/>
              <a:t>Kommunens rolle</a:t>
            </a:r>
          </a:p>
        </p:txBody>
      </p:sp>
      <p:sp>
        <p:nvSpPr>
          <p:cNvPr id="4" name="Undertitel 3">
            <a:extLst>
              <a:ext uri="{FF2B5EF4-FFF2-40B4-BE49-F238E27FC236}">
                <a16:creationId xmlns:a16="http://schemas.microsoft.com/office/drawing/2014/main" id="{C75FE8BB-B812-40FE-A4BD-FB512D9B552B}"/>
              </a:ext>
            </a:extLst>
          </p:cNvPr>
          <p:cNvSpPr>
            <a:spLocks noGrp="1"/>
          </p:cNvSpPr>
          <p:nvPr>
            <p:ph type="subTitle" idx="1"/>
          </p:nvPr>
        </p:nvSpPr>
        <p:spPr/>
        <p:txBody>
          <a:bodyPr/>
          <a:lstStyle/>
          <a:p>
            <a:r>
              <a:rPr lang="da-DK"/>
              <a:t>Nina Marie Holmboe</a:t>
            </a:r>
          </a:p>
        </p:txBody>
      </p:sp>
      <p:sp>
        <p:nvSpPr>
          <p:cNvPr id="5" name="Pladsholder til tekst 4">
            <a:extLst>
              <a:ext uri="{FF2B5EF4-FFF2-40B4-BE49-F238E27FC236}">
                <a16:creationId xmlns:a16="http://schemas.microsoft.com/office/drawing/2014/main" id="{7457DBE0-4AB7-407E-B6B6-70DD591E2B1D}"/>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2950664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16361527-FE1A-8762-65C2-A2D1CC316026}"/>
              </a:ext>
            </a:extLst>
          </p:cNvPr>
          <p:cNvSpPr>
            <a:spLocks noGrp="1"/>
          </p:cNvSpPr>
          <p:nvPr>
            <p:ph type="body" sz="quarter" idx="17"/>
          </p:nvPr>
        </p:nvSpPr>
        <p:spPr/>
        <p:txBody>
          <a:bodyPr/>
          <a:lstStyle/>
          <a:p>
            <a:endParaRPr lang="da-DK"/>
          </a:p>
        </p:txBody>
      </p:sp>
      <p:sp>
        <p:nvSpPr>
          <p:cNvPr id="2" name="Titel 1">
            <a:extLst>
              <a:ext uri="{FF2B5EF4-FFF2-40B4-BE49-F238E27FC236}">
                <a16:creationId xmlns:a16="http://schemas.microsoft.com/office/drawing/2014/main" id="{D19EE10B-524A-4C32-AA23-BDF13C18D92C}"/>
              </a:ext>
            </a:extLst>
          </p:cNvPr>
          <p:cNvSpPr>
            <a:spLocks noGrp="1"/>
          </p:cNvSpPr>
          <p:nvPr>
            <p:ph type="title"/>
          </p:nvPr>
        </p:nvSpPr>
        <p:spPr/>
        <p:txBody>
          <a:bodyPr/>
          <a:lstStyle/>
          <a:p>
            <a:r>
              <a:rPr lang="da-DK"/>
              <a:t>Kommunens roller og håndtag </a:t>
            </a:r>
            <a:br>
              <a:rPr lang="da-DK"/>
            </a:br>
            <a:r>
              <a:rPr lang="da-DK" sz="2400"/>
              <a:t>(med fokus på konverteringsprojekter)</a:t>
            </a:r>
          </a:p>
        </p:txBody>
      </p:sp>
      <p:sp>
        <p:nvSpPr>
          <p:cNvPr id="3" name="Pladsholder til indhold 2">
            <a:extLst>
              <a:ext uri="{FF2B5EF4-FFF2-40B4-BE49-F238E27FC236}">
                <a16:creationId xmlns:a16="http://schemas.microsoft.com/office/drawing/2014/main" id="{F013C984-A3C2-47D2-9A1A-CE0184074212}"/>
              </a:ext>
            </a:extLst>
          </p:cNvPr>
          <p:cNvSpPr>
            <a:spLocks noGrp="1"/>
          </p:cNvSpPr>
          <p:nvPr>
            <p:ph idx="1"/>
          </p:nvPr>
        </p:nvSpPr>
        <p:spPr>
          <a:xfrm>
            <a:off x="838200" y="1578430"/>
            <a:ext cx="10689772" cy="5076138"/>
          </a:xfrm>
        </p:spPr>
        <p:txBody>
          <a:bodyPr>
            <a:noAutofit/>
          </a:bodyPr>
          <a:lstStyle/>
          <a:p>
            <a:r>
              <a:rPr lang="da-DK" b="1"/>
              <a:t>Strategi:</a:t>
            </a:r>
          </a:p>
          <a:p>
            <a:pPr lvl="1"/>
            <a:r>
              <a:rPr lang="da-DK"/>
              <a:t>Ejerstrategier, partnerskabs/samarbejdsaftaler med forsyningen, tæt dialog og samarbejde</a:t>
            </a:r>
          </a:p>
          <a:p>
            <a:pPr lvl="1"/>
            <a:r>
              <a:rPr lang="da-DK"/>
              <a:t>Varmeforsyning til kommunale bygninger (stort forbrug)</a:t>
            </a:r>
          </a:p>
          <a:p>
            <a:pPr lvl="1"/>
            <a:endParaRPr lang="da-DK"/>
          </a:p>
          <a:p>
            <a:r>
              <a:rPr lang="da-DK" b="1"/>
              <a:t>Planlægning og kommunikation/facilitering:</a:t>
            </a:r>
          </a:p>
          <a:p>
            <a:pPr lvl="1"/>
            <a:r>
              <a:rPr lang="da-DK"/>
              <a:t>Varmeplanlægning (kortlægning) – varmeplaner, initiativ til projektforslag, lokale koordinationsfora</a:t>
            </a:r>
          </a:p>
          <a:p>
            <a:pPr lvl="1"/>
            <a:r>
              <a:rPr lang="da-DK"/>
              <a:t>Kommunikation til borgerne om skift af varmekilde (brevet, borgermøder, facilitering)</a:t>
            </a:r>
          </a:p>
          <a:p>
            <a:pPr lvl="1"/>
            <a:endParaRPr lang="da-DK"/>
          </a:p>
          <a:p>
            <a:r>
              <a:rPr lang="da-DK" b="1"/>
              <a:t>Myndighedsbehandling:</a:t>
            </a:r>
          </a:p>
          <a:p>
            <a:pPr lvl="1"/>
            <a:r>
              <a:rPr lang="da-DK"/>
              <a:t>Godkendelse af projektforslag – </a:t>
            </a:r>
            <a:r>
              <a:rPr lang="da-DK" u="sng"/>
              <a:t>sikre at projekterne er samfundsøkonomisk forsvarlige</a:t>
            </a:r>
          </a:p>
          <a:p>
            <a:pPr lvl="1"/>
            <a:r>
              <a:rPr lang="da-DK"/>
              <a:t>Intern koordinering i kommunerne: Smidig sagsgang/godkendelse i kommunen, smidig hørringsproces, </a:t>
            </a:r>
          </a:p>
          <a:p>
            <a:pPr lvl="1"/>
            <a:r>
              <a:rPr lang="da-DK"/>
              <a:t>Miljøgodkendelser, lokalplaner, arealplanlægning tekniske anlæg</a:t>
            </a:r>
          </a:p>
          <a:p>
            <a:pPr lvl="1"/>
            <a:endParaRPr lang="da-DK"/>
          </a:p>
          <a:p>
            <a:r>
              <a:rPr lang="da-DK" b="1"/>
              <a:t>Finansiering:</a:t>
            </a:r>
          </a:p>
          <a:p>
            <a:pPr lvl="1"/>
            <a:r>
              <a:rPr lang="da-DK"/>
              <a:t>Mulighed for at kommunen finansierer screening og projektforslag for kollektiv forsyning</a:t>
            </a:r>
          </a:p>
          <a:p>
            <a:pPr lvl="1"/>
            <a:r>
              <a:rPr lang="da-DK"/>
              <a:t>Kommunegaranti og kommune kredit</a:t>
            </a:r>
          </a:p>
        </p:txBody>
      </p:sp>
    </p:spTree>
    <p:extLst>
      <p:ext uri="{BB962C8B-B14F-4D97-AF65-F5344CB8AC3E}">
        <p14:creationId xmlns:p14="http://schemas.microsoft.com/office/powerpoint/2010/main" val="22669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2231A-1F98-96E7-A986-39E3C4BF0B34}"/>
              </a:ext>
            </a:extLst>
          </p:cNvPr>
          <p:cNvSpPr>
            <a:spLocks noGrp="1"/>
          </p:cNvSpPr>
          <p:nvPr>
            <p:ph type="title"/>
          </p:nvPr>
        </p:nvSpPr>
        <p:spPr/>
        <p:txBody>
          <a:bodyPr/>
          <a:lstStyle/>
          <a:p>
            <a:r>
              <a:rPr lang="da-DK"/>
              <a:t>Fornyet fokus og fornyede kræfter i kommunerne</a:t>
            </a:r>
          </a:p>
        </p:txBody>
      </p:sp>
      <p:sp>
        <p:nvSpPr>
          <p:cNvPr id="3" name="Pladsholder til indhold 2">
            <a:extLst>
              <a:ext uri="{FF2B5EF4-FFF2-40B4-BE49-F238E27FC236}">
                <a16:creationId xmlns:a16="http://schemas.microsoft.com/office/drawing/2014/main" id="{1EC7E0F6-E67C-76E7-6893-4101C42BA790}"/>
              </a:ext>
            </a:extLst>
          </p:cNvPr>
          <p:cNvSpPr>
            <a:spLocks noGrp="1"/>
          </p:cNvSpPr>
          <p:nvPr>
            <p:ph idx="1"/>
          </p:nvPr>
        </p:nvSpPr>
        <p:spPr/>
        <p:txBody>
          <a:bodyPr/>
          <a:lstStyle/>
          <a:p>
            <a:pPr marL="0" indent="0">
              <a:buNone/>
            </a:pPr>
            <a:r>
              <a:rPr lang="da-DK" b="1"/>
              <a:t>Nye midler til varmeplanlægningsområdet nu i 2022 og i </a:t>
            </a:r>
            <a:r>
              <a:rPr lang="da-DK" altLang="da-DK" b="1"/>
              <a:t>2023-2025 via bloktilskud.</a:t>
            </a:r>
            <a:r>
              <a:rPr lang="da-DK" b="1"/>
              <a:t> </a:t>
            </a:r>
            <a:r>
              <a:rPr lang="da-DK"/>
              <a:t>(Området har længe ikke været prioriteret). </a:t>
            </a:r>
          </a:p>
          <a:p>
            <a:pPr marL="0" indent="0">
              <a:buNone/>
            </a:pPr>
            <a:r>
              <a:rPr lang="da-DK" altLang="da-DK"/>
              <a:t>Pengene kan bruges til:</a:t>
            </a:r>
          </a:p>
          <a:p>
            <a:pPr marL="457200" lvl="1" indent="0">
              <a:buNone/>
            </a:pPr>
            <a:r>
              <a:rPr lang="da-DK" altLang="da-DK"/>
              <a:t>Udarbejdelse af varmeplaner, godkendelse af projektforslag og samarbejde med fjernvarmeselskaberne</a:t>
            </a:r>
          </a:p>
          <a:p>
            <a:pPr marL="457200" lvl="1" indent="0">
              <a:buNone/>
            </a:pPr>
            <a:r>
              <a:rPr lang="da-DK" altLang="da-DK"/>
              <a:t>Etablering af lokal koordinationsfora mhp. at styrke den lokale koordinering af varmeplanlægningen</a:t>
            </a:r>
          </a:p>
          <a:p>
            <a:pPr marL="457200" lvl="1" indent="0">
              <a:buNone/>
            </a:pPr>
            <a:r>
              <a:rPr lang="da-DK" altLang="da-DK" b="1"/>
              <a:t>Understøtning og udvikling af mindre, fælles varmeforsyningsprojekter. </a:t>
            </a:r>
            <a:r>
              <a:rPr lang="da-DK" altLang="da-DK"/>
              <a:t>(konsulenthjælp eksempelvis screening eller projektforslag)</a:t>
            </a:r>
          </a:p>
          <a:p>
            <a:pPr marL="0" indent="0">
              <a:buNone/>
            </a:pPr>
            <a:r>
              <a:rPr lang="da-DK"/>
              <a:t>Kommunen skal drage omsorg for, at der udarbejdes projekter for nye forsyningsområder.</a:t>
            </a:r>
          </a:p>
          <a:p>
            <a:pPr marL="342900" lvl="1" indent="0">
              <a:buNone/>
            </a:pPr>
            <a:r>
              <a:rPr lang="da-DK" b="1"/>
              <a:t>Kommunerne kan lovligt finansiere projektforslag </a:t>
            </a:r>
            <a:r>
              <a:rPr lang="da-DK"/>
              <a:t>for initiativgrupper eller nyetablerede </a:t>
            </a:r>
            <a:r>
              <a:rPr lang="da-DK" err="1"/>
              <a:t>amba’er</a:t>
            </a:r>
            <a:r>
              <a:rPr lang="da-DK"/>
              <a:t> i landsbyer. Og godkende dem, uden at der er tale om myndighedsinhabilitet.</a:t>
            </a:r>
          </a:p>
          <a:p>
            <a:pPr marL="342900" lvl="1" indent="0">
              <a:buNone/>
            </a:pPr>
            <a:r>
              <a:rPr lang="da-DK"/>
              <a:t>Kommunen kan vælge at pålægge et lokalt forsyningsselskab at gennemføre projektet, hvis der er positiv samfundsøkonomi. DOG kan selskabet (hvis de ikke mener at kunne opfylde påbuddet) kræve, at kommunen overtager anlægget.</a:t>
            </a:r>
          </a:p>
        </p:txBody>
      </p:sp>
      <p:pic>
        <p:nvPicPr>
          <p:cNvPr id="15" name="Billede 6">
            <a:extLst>
              <a:ext uri="{FF2B5EF4-FFF2-40B4-BE49-F238E27FC236}">
                <a16:creationId xmlns:a16="http://schemas.microsoft.com/office/drawing/2014/main" id="{4D68D207-CBDD-D4D6-D6FC-6275FDDFB8CA}"/>
              </a:ext>
            </a:extLst>
          </p:cNvPr>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tretch>
            <a:fillRect/>
          </a:stretch>
        </p:blipFill>
        <p:spPr>
          <a:xfrm>
            <a:off x="3426" y="1937223"/>
            <a:ext cx="4717431" cy="2507295"/>
          </a:xfrm>
        </p:spPr>
      </p:pic>
      <p:sp>
        <p:nvSpPr>
          <p:cNvPr id="19" name="Tekstfelt 18">
            <a:extLst>
              <a:ext uri="{FF2B5EF4-FFF2-40B4-BE49-F238E27FC236}">
                <a16:creationId xmlns:a16="http://schemas.microsoft.com/office/drawing/2014/main" id="{B1BACFBD-8B2B-9624-EE24-DD9EAB43F6E9}"/>
              </a:ext>
            </a:extLst>
          </p:cNvPr>
          <p:cNvSpPr txBox="1"/>
          <p:nvPr/>
        </p:nvSpPr>
        <p:spPr>
          <a:xfrm>
            <a:off x="0" y="4449730"/>
            <a:ext cx="4463143" cy="923330"/>
          </a:xfrm>
          <a:prstGeom prst="rect">
            <a:avLst/>
          </a:prstGeom>
          <a:noFill/>
        </p:spPr>
        <p:txBody>
          <a:bodyPr wrap="square">
            <a:spAutoFit/>
          </a:bodyPr>
          <a:lstStyle/>
          <a:p>
            <a:r>
              <a:rPr lang="da-DK"/>
              <a:t>"Delaftale om disponering af midler fra aftale om målrettet varmecheck og udfasning af sort varme" fra 23. maj 2022</a:t>
            </a:r>
          </a:p>
        </p:txBody>
      </p:sp>
    </p:spTree>
    <p:extLst>
      <p:ext uri="{BB962C8B-B14F-4D97-AF65-F5344CB8AC3E}">
        <p14:creationId xmlns:p14="http://schemas.microsoft.com/office/powerpoint/2010/main" val="111718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14" descr="Skål kontur">
            <a:extLst>
              <a:ext uri="{FF2B5EF4-FFF2-40B4-BE49-F238E27FC236}">
                <a16:creationId xmlns:a16="http://schemas.microsoft.com/office/drawing/2014/main" id="{DFD86E52-3B2B-5468-96F3-1E8B11D549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8467" y="1678802"/>
            <a:ext cx="3755064" cy="3755064"/>
          </a:xfrm>
          <a:prstGeom prst="rect">
            <a:avLst/>
          </a:prstGeom>
        </p:spPr>
      </p:pic>
      <p:sp>
        <p:nvSpPr>
          <p:cNvPr id="9" name="Tekstfelt 8">
            <a:extLst>
              <a:ext uri="{FF2B5EF4-FFF2-40B4-BE49-F238E27FC236}">
                <a16:creationId xmlns:a16="http://schemas.microsoft.com/office/drawing/2014/main" id="{D35A986B-2FF3-76FE-1AAD-9189BC4F487C}"/>
              </a:ext>
            </a:extLst>
          </p:cNvPr>
          <p:cNvSpPr txBox="1"/>
          <p:nvPr/>
        </p:nvSpPr>
        <p:spPr>
          <a:xfrm>
            <a:off x="8357190" y="3667019"/>
            <a:ext cx="3413051" cy="206210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Varmeplanlægning</a:t>
            </a:r>
          </a:p>
          <a:p>
            <a:pPr algn="r"/>
            <a:r>
              <a:rPr lang="da-DK" sz="2000">
                <a:latin typeface="+mj-lt"/>
              </a:rPr>
              <a:t>Adgang til gasdata fra </a:t>
            </a:r>
            <a:r>
              <a:rPr lang="da-DK" sz="2000" err="1">
                <a:latin typeface="+mj-lt"/>
              </a:rPr>
              <a:t>Evida</a:t>
            </a:r>
            <a:r>
              <a:rPr lang="da-DK" sz="2000">
                <a:latin typeface="+mj-lt"/>
              </a:rPr>
              <a:t> (også til forsyningsselskaberne)</a:t>
            </a:r>
          </a:p>
          <a:p>
            <a:pPr algn="r"/>
            <a:r>
              <a:rPr lang="da-DK" sz="2000">
                <a:latin typeface="+mj-lt"/>
              </a:rPr>
              <a:t>Lokale koordinationsfora</a:t>
            </a:r>
          </a:p>
          <a:p>
            <a:pPr algn="r"/>
            <a:r>
              <a:rPr lang="da-DK" sz="2000" b="0" i="0">
                <a:effectLst/>
                <a:latin typeface="+mj-lt"/>
              </a:rPr>
              <a:t>Adgang til elnet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endParaRPr>
          </a:p>
        </p:txBody>
      </p:sp>
      <p:sp>
        <p:nvSpPr>
          <p:cNvPr id="10" name="Tekstfelt 9">
            <a:extLst>
              <a:ext uri="{FF2B5EF4-FFF2-40B4-BE49-F238E27FC236}">
                <a16:creationId xmlns:a16="http://schemas.microsoft.com/office/drawing/2014/main" id="{B3D64EA2-F7E5-9B62-C8EC-5549B1F0C52A}"/>
              </a:ext>
            </a:extLst>
          </p:cNvPr>
          <p:cNvSpPr txBox="1"/>
          <p:nvPr/>
        </p:nvSpPr>
        <p:spPr>
          <a:xfrm>
            <a:off x="3747183" y="5545481"/>
            <a:ext cx="4697632"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Ejendomme, arealer og lokalplaner</a:t>
            </a:r>
          </a:p>
          <a:p>
            <a:pPr marR="0" lvl="0" indent="0" algn="ctr" fontAlgn="auto">
              <a:lnSpc>
                <a:spcPct val="100000"/>
              </a:lnSpc>
              <a:spcBef>
                <a:spcPts val="0"/>
              </a:spcBef>
              <a:spcAft>
                <a:spcPts val="0"/>
              </a:spcAft>
              <a:buClrTx/>
              <a:buSzTx/>
              <a:buFontTx/>
              <a:buNone/>
              <a:tabLst/>
              <a:defRPr/>
            </a:pPr>
            <a:r>
              <a:rPr lang="da-DK" sz="2000">
                <a:latin typeface="+mj-lt"/>
              </a:rPr>
              <a:t>Grøn omstilling af kommunens ejendomme</a:t>
            </a:r>
          </a:p>
          <a:p>
            <a:pPr marR="0" lvl="0" indent="0" algn="ctr" fontAlgn="auto">
              <a:lnSpc>
                <a:spcPct val="100000"/>
              </a:lnSpc>
              <a:spcBef>
                <a:spcPts val="0"/>
              </a:spcBef>
              <a:spcAft>
                <a:spcPts val="0"/>
              </a:spcAft>
              <a:buClrTx/>
              <a:buSzTx/>
              <a:buFontTx/>
              <a:buNone/>
              <a:tabLst/>
              <a:defRPr/>
            </a:pPr>
            <a:r>
              <a:rPr lang="da-DK" sz="2000">
                <a:latin typeface="+mj-lt"/>
              </a:rPr>
              <a:t>Placering af tekniske anlæg</a:t>
            </a:r>
          </a:p>
        </p:txBody>
      </p:sp>
      <p:sp>
        <p:nvSpPr>
          <p:cNvPr id="11" name="Tekstfelt 10">
            <a:extLst>
              <a:ext uri="{FF2B5EF4-FFF2-40B4-BE49-F238E27FC236}">
                <a16:creationId xmlns:a16="http://schemas.microsoft.com/office/drawing/2014/main" id="{770A78E3-5B23-FBF6-17FD-A82507B05D3C}"/>
              </a:ext>
            </a:extLst>
          </p:cNvPr>
          <p:cNvSpPr txBox="1"/>
          <p:nvPr/>
        </p:nvSpPr>
        <p:spPr>
          <a:xfrm>
            <a:off x="7761766" y="1568117"/>
            <a:ext cx="3973789"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Økonomi, risikovurdering og finansiering</a:t>
            </a:r>
            <a:endParaRPr lang="da-DK" sz="2400">
              <a:latin typeface="+mj-lt"/>
            </a:endParaRPr>
          </a:p>
          <a:p>
            <a:pPr algn="r"/>
            <a:r>
              <a:rPr lang="da-DK" sz="2000">
                <a:latin typeface="+mj-lt"/>
              </a:rPr>
              <a:t>Finansiering (opstart og kommunegaranti ved lån)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endParaRPr>
          </a:p>
        </p:txBody>
      </p:sp>
      <p:sp>
        <p:nvSpPr>
          <p:cNvPr id="12" name="Tekstfelt 11">
            <a:extLst>
              <a:ext uri="{FF2B5EF4-FFF2-40B4-BE49-F238E27FC236}">
                <a16:creationId xmlns:a16="http://schemas.microsoft.com/office/drawing/2014/main" id="{89A55750-DAAA-A53D-2A7B-84B7439A45D9}"/>
              </a:ext>
            </a:extLst>
          </p:cNvPr>
          <p:cNvSpPr txBox="1"/>
          <p:nvPr/>
        </p:nvSpPr>
        <p:spPr>
          <a:xfrm>
            <a:off x="304657" y="4159461"/>
            <a:ext cx="3913810"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Klima og miljøfolk</a:t>
            </a:r>
          </a:p>
          <a:p>
            <a:r>
              <a:rPr lang="da-DK" sz="2000">
                <a:latin typeface="+mj-lt"/>
              </a:rPr>
              <a:t>Fjernvarme et relativt nemt greb </a:t>
            </a:r>
          </a:p>
          <a:p>
            <a:r>
              <a:rPr lang="da-DK" sz="2000">
                <a:latin typeface="+mj-lt"/>
              </a:rPr>
              <a:t>Borgerinddragelse og teknologineutral kommunikation</a:t>
            </a:r>
          </a:p>
          <a:p>
            <a:r>
              <a:rPr lang="da-DK" sz="2000">
                <a:latin typeface="+mj-lt"/>
              </a:rPr>
              <a:t>Miljøgodkendelser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a:ln>
                <a:noFill/>
              </a:ln>
              <a:solidFill>
                <a:srgbClr val="7DB8AF">
                  <a:lumMod val="40000"/>
                  <a:lumOff val="60000"/>
                </a:srgbClr>
              </a:solidFill>
              <a:effectLst/>
              <a:uLnTx/>
              <a:uFillTx/>
              <a:latin typeface="+mj-lt"/>
              <a:ea typeface="+mn-ea"/>
              <a:cs typeface="+mn-cs"/>
            </a:endParaRPr>
          </a:p>
        </p:txBody>
      </p:sp>
      <p:sp>
        <p:nvSpPr>
          <p:cNvPr id="13" name="Titel 12">
            <a:extLst>
              <a:ext uri="{FF2B5EF4-FFF2-40B4-BE49-F238E27FC236}">
                <a16:creationId xmlns:a16="http://schemas.microsoft.com/office/drawing/2014/main" id="{63C60C21-0B65-21FA-E489-62EADD29C93A}"/>
              </a:ext>
            </a:extLst>
          </p:cNvPr>
          <p:cNvSpPr>
            <a:spLocks noGrp="1"/>
          </p:cNvSpPr>
          <p:nvPr>
            <p:ph type="title"/>
          </p:nvPr>
        </p:nvSpPr>
        <p:spPr>
          <a:xfrm>
            <a:off x="838200" y="243328"/>
            <a:ext cx="10515600" cy="939800"/>
          </a:xfrm>
        </p:spPr>
        <p:txBody>
          <a:bodyPr/>
          <a:lstStyle/>
          <a:p>
            <a:r>
              <a:rPr lang="da-DK" sz="4400"/>
              <a:t>Forventningsafstemning med kommunen</a:t>
            </a:r>
          </a:p>
        </p:txBody>
      </p:sp>
      <p:sp>
        <p:nvSpPr>
          <p:cNvPr id="15" name="Tekstfelt 14">
            <a:extLst>
              <a:ext uri="{FF2B5EF4-FFF2-40B4-BE49-F238E27FC236}">
                <a16:creationId xmlns:a16="http://schemas.microsoft.com/office/drawing/2014/main" id="{4FC29900-8C4E-4BCD-DBB9-AD27E96A8884}"/>
              </a:ext>
            </a:extLst>
          </p:cNvPr>
          <p:cNvSpPr txBox="1"/>
          <p:nvPr/>
        </p:nvSpPr>
        <p:spPr>
          <a:xfrm>
            <a:off x="2655038" y="934117"/>
            <a:ext cx="6881923" cy="461665"/>
          </a:xfrm>
          <a:prstGeom prst="rect">
            <a:avLst/>
          </a:prstGeom>
          <a:noFill/>
        </p:spPr>
        <p:txBody>
          <a:bodyPr wrap="square">
            <a:spAutoFit/>
          </a:bodyPr>
          <a:lstStyle/>
          <a:p>
            <a:pPr marL="0" indent="0" algn="ctr">
              <a:buNone/>
            </a:pPr>
            <a:r>
              <a:rPr lang="da-DK" sz="2400">
                <a:latin typeface="+mj-lt"/>
              </a:rPr>
              <a:t>K</a:t>
            </a:r>
            <a:r>
              <a:rPr lang="da-DK" sz="2400" b="0" i="0">
                <a:effectLst/>
                <a:latin typeface="+mj-lt"/>
              </a:rPr>
              <a:t>ommunens rolle, ressourcer og villighed i projektet? </a:t>
            </a:r>
            <a:endParaRPr lang="da-DK">
              <a:latin typeface="+mj-lt"/>
            </a:endParaRPr>
          </a:p>
        </p:txBody>
      </p:sp>
      <p:sp>
        <p:nvSpPr>
          <p:cNvPr id="17" name="Tekstfelt 16">
            <a:extLst>
              <a:ext uri="{FF2B5EF4-FFF2-40B4-BE49-F238E27FC236}">
                <a16:creationId xmlns:a16="http://schemas.microsoft.com/office/drawing/2014/main" id="{A810B246-9F72-394B-B6A4-735D3C45C94A}"/>
              </a:ext>
            </a:extLst>
          </p:cNvPr>
          <p:cNvSpPr txBox="1"/>
          <p:nvPr/>
        </p:nvSpPr>
        <p:spPr>
          <a:xfrm>
            <a:off x="304657" y="1573113"/>
            <a:ext cx="4517416"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DB8AF">
                    <a:lumMod val="40000"/>
                    <a:lumOff val="60000"/>
                  </a:srgbClr>
                </a:solidFill>
                <a:effectLst/>
                <a:uLnTx/>
                <a:uFillTx/>
                <a:latin typeface="Calibri Light"/>
                <a:ea typeface="+mn-ea"/>
                <a:cs typeface="+mn-cs"/>
              </a:rPr>
              <a:t>Politik og strategi</a:t>
            </a:r>
          </a:p>
          <a:p>
            <a:r>
              <a:rPr lang="da-DK" sz="2000">
                <a:latin typeface="+mj-lt"/>
              </a:rPr>
              <a:t>Kommunalpolitikerne presser på for hurtig grøn omstilling. </a:t>
            </a:r>
          </a:p>
          <a:p>
            <a:r>
              <a:rPr lang="da-DK" sz="2000">
                <a:latin typeface="+mj-lt"/>
              </a:rPr>
              <a:t>DK2020 </a:t>
            </a:r>
            <a:r>
              <a:rPr lang="da-DK" sz="2000" err="1">
                <a:latin typeface="+mj-lt"/>
              </a:rPr>
              <a:t>klimaHANDLINGSplaner</a:t>
            </a:r>
            <a:r>
              <a:rPr lang="da-DK" sz="2000">
                <a:latin typeface="+mj-lt"/>
              </a:rPr>
              <a:t>. </a:t>
            </a:r>
          </a:p>
          <a:p>
            <a:r>
              <a:rPr lang="da-DK" sz="2000" b="0" i="0">
                <a:effectLst/>
                <a:latin typeface="+mj-lt"/>
              </a:rPr>
              <a:t>Kommunikation </a:t>
            </a:r>
          </a:p>
        </p:txBody>
      </p:sp>
    </p:spTree>
    <p:extLst>
      <p:ext uri="{BB962C8B-B14F-4D97-AF65-F5344CB8AC3E}">
        <p14:creationId xmlns:p14="http://schemas.microsoft.com/office/powerpoint/2010/main" val="2086534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ABC5836-BE3D-DA5E-8166-70A3CC88E683}"/>
              </a:ext>
            </a:extLst>
          </p:cNvPr>
          <p:cNvSpPr>
            <a:spLocks noGrp="1"/>
          </p:cNvSpPr>
          <p:nvPr>
            <p:ph type="title"/>
          </p:nvPr>
        </p:nvSpPr>
        <p:spPr/>
        <p:txBody>
          <a:bodyPr/>
          <a:lstStyle/>
          <a:p>
            <a:r>
              <a:rPr lang="da-DK"/>
              <a:t>Husk om kommunen</a:t>
            </a:r>
          </a:p>
        </p:txBody>
      </p:sp>
      <p:graphicFrame>
        <p:nvGraphicFramePr>
          <p:cNvPr id="15" name="Pladsholder til indhold 2">
            <a:extLst>
              <a:ext uri="{FF2B5EF4-FFF2-40B4-BE49-F238E27FC236}">
                <a16:creationId xmlns:a16="http://schemas.microsoft.com/office/drawing/2014/main" id="{37592C91-765C-C294-C0F7-769F19DB70D2}"/>
              </a:ext>
            </a:extLst>
          </p:cNvPr>
          <p:cNvGraphicFramePr>
            <a:graphicFrameLocks noGrp="1"/>
          </p:cNvGraphicFramePr>
          <p:nvPr>
            <p:ph idx="1"/>
            <p:extLst>
              <p:ext uri="{D42A27DB-BD31-4B8C-83A1-F6EECF244321}">
                <p14:modId xmlns:p14="http://schemas.microsoft.com/office/powerpoint/2010/main" val="2362425386"/>
              </p:ext>
            </p:extLst>
          </p:nvPr>
        </p:nvGraphicFramePr>
        <p:xfrm>
          <a:off x="4800600" y="1219200"/>
          <a:ext cx="6553200"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ladsholder til indhold 20">
            <a:extLst>
              <a:ext uri="{FF2B5EF4-FFF2-40B4-BE49-F238E27FC236}">
                <a16:creationId xmlns:a16="http://schemas.microsoft.com/office/drawing/2014/main" id="{DB943803-C270-869B-24E1-C9A3EF4B56DE}"/>
              </a:ext>
            </a:extLst>
          </p:cNvPr>
          <p:cNvPicPr>
            <a:picLocks noGrp="1" noChangeAspect="1"/>
          </p:cNvPicPr>
          <p:nvPr>
            <p:ph sz="half" idx="13"/>
          </p:nvPr>
        </p:nvPicPr>
        <p:blipFill>
          <a:blip r:embed="rId7"/>
          <a:stretch>
            <a:fillRect/>
          </a:stretch>
        </p:blipFill>
        <p:spPr>
          <a:xfrm>
            <a:off x="1175858" y="2528408"/>
            <a:ext cx="2267909" cy="2267909"/>
          </a:xfrm>
        </p:spPr>
      </p:pic>
      <p:sp>
        <p:nvSpPr>
          <p:cNvPr id="5" name="Pladsholder til tekst 4">
            <a:extLst>
              <a:ext uri="{FF2B5EF4-FFF2-40B4-BE49-F238E27FC236}">
                <a16:creationId xmlns:a16="http://schemas.microsoft.com/office/drawing/2014/main" id="{F026B57A-5A3E-FA01-796E-1C5835BABD78}"/>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804612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ndertitel 2">
            <a:extLst>
              <a:ext uri="{FF2B5EF4-FFF2-40B4-BE49-F238E27FC236}">
                <a16:creationId xmlns:a16="http://schemas.microsoft.com/office/drawing/2014/main" id="{E946C648-1724-4F96-BF01-16D6E88BC85C}"/>
              </a:ext>
            </a:extLst>
          </p:cNvPr>
          <p:cNvSpPr txBox="1">
            <a:spLocks/>
          </p:cNvSpPr>
          <p:nvPr/>
        </p:nvSpPr>
        <p:spPr>
          <a:xfrm>
            <a:off x="2009904" y="6009986"/>
            <a:ext cx="7245855" cy="469916"/>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4572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da-DK" sz="2400">
                <a:solidFill>
                  <a:prstClr val="black"/>
                </a:solidFill>
                <a:latin typeface="Arial"/>
              </a:rPr>
              <a:t>vedvarende energi i 2022 (mål: 100% i 2030)</a:t>
            </a:r>
          </a:p>
        </p:txBody>
      </p:sp>
      <p:sp>
        <p:nvSpPr>
          <p:cNvPr id="19" name="Tekstfelt 18">
            <a:extLst>
              <a:ext uri="{FF2B5EF4-FFF2-40B4-BE49-F238E27FC236}">
                <a16:creationId xmlns:a16="http://schemas.microsoft.com/office/drawing/2014/main" id="{C02F0BB4-0B92-4E81-ACE0-817173DE9C7E}"/>
              </a:ext>
            </a:extLst>
          </p:cNvPr>
          <p:cNvSpPr txBox="1"/>
          <p:nvPr/>
        </p:nvSpPr>
        <p:spPr>
          <a:xfrm>
            <a:off x="388946" y="5731804"/>
            <a:ext cx="1620958" cy="830997"/>
          </a:xfrm>
          <a:prstGeom prst="rect">
            <a:avLst/>
          </a:prstGeom>
          <a:noFill/>
        </p:spPr>
        <p:txBody>
          <a:bodyPr wrap="none" rtlCol="0">
            <a:spAutoFit/>
          </a:bodyPr>
          <a:lstStyle/>
          <a:p>
            <a:pPr algn="r" defTabSz="457200">
              <a:defRPr/>
            </a:pPr>
            <a:r>
              <a:rPr lang="da-DK" sz="4800">
                <a:solidFill>
                  <a:schemeClr val="accent3">
                    <a:lumMod val="75000"/>
                  </a:schemeClr>
                </a:solidFill>
                <a:latin typeface="Arial Black"/>
              </a:rPr>
              <a:t>72%</a:t>
            </a:r>
          </a:p>
        </p:txBody>
      </p:sp>
      <p:sp>
        <p:nvSpPr>
          <p:cNvPr id="27" name="Titel 26">
            <a:extLst>
              <a:ext uri="{FF2B5EF4-FFF2-40B4-BE49-F238E27FC236}">
                <a16:creationId xmlns:a16="http://schemas.microsoft.com/office/drawing/2014/main" id="{B7F8CF9C-7C66-CCA1-B31B-08A8074AF315}"/>
              </a:ext>
            </a:extLst>
          </p:cNvPr>
          <p:cNvSpPr>
            <a:spLocks noGrp="1"/>
          </p:cNvSpPr>
          <p:nvPr>
            <p:ph type="title"/>
          </p:nvPr>
        </p:nvSpPr>
        <p:spPr/>
        <p:txBody>
          <a:bodyPr/>
          <a:lstStyle/>
          <a:p>
            <a:r>
              <a:rPr lang="da-DK" b="1"/>
              <a:t>Brændsler til produktion af fjernvarme i 2022</a:t>
            </a:r>
          </a:p>
        </p:txBody>
      </p:sp>
      <p:pic>
        <p:nvPicPr>
          <p:cNvPr id="6" name="Pladsholder til indhold 6">
            <a:extLst>
              <a:ext uri="{FF2B5EF4-FFF2-40B4-BE49-F238E27FC236}">
                <a16:creationId xmlns:a16="http://schemas.microsoft.com/office/drawing/2014/main" id="{8DFE720C-2D3F-052B-279D-219DCBB81E9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22409" y="1872961"/>
            <a:ext cx="7469591" cy="4137025"/>
          </a:xfrm>
        </p:spPr>
      </p:pic>
      <p:sp>
        <p:nvSpPr>
          <p:cNvPr id="4" name="Pladsholder til tekst 3">
            <a:extLst>
              <a:ext uri="{FF2B5EF4-FFF2-40B4-BE49-F238E27FC236}">
                <a16:creationId xmlns:a16="http://schemas.microsoft.com/office/drawing/2014/main" id="{61F1E57D-962F-97FD-5684-E00D5C686E63}"/>
              </a:ext>
            </a:extLst>
          </p:cNvPr>
          <p:cNvSpPr>
            <a:spLocks noGrp="1"/>
          </p:cNvSpPr>
          <p:nvPr>
            <p:ph type="body" sz="quarter" idx="17"/>
          </p:nvPr>
        </p:nvSpPr>
        <p:spPr/>
        <p:txBody>
          <a:bodyPr/>
          <a:lstStyle/>
          <a:p>
            <a:endParaRPr lang="da-DK"/>
          </a:p>
        </p:txBody>
      </p:sp>
      <p:graphicFrame>
        <p:nvGraphicFramePr>
          <p:cNvPr id="5" name="Tabel 6">
            <a:extLst>
              <a:ext uri="{FF2B5EF4-FFF2-40B4-BE49-F238E27FC236}">
                <a16:creationId xmlns:a16="http://schemas.microsoft.com/office/drawing/2014/main" id="{C27DBF16-B42F-0F88-326A-5E46CE3AB923}"/>
              </a:ext>
            </a:extLst>
          </p:cNvPr>
          <p:cNvGraphicFramePr>
            <a:graphicFrameLocks noGrp="1"/>
          </p:cNvGraphicFramePr>
          <p:nvPr>
            <p:extLst>
              <p:ext uri="{D42A27DB-BD31-4B8C-83A1-F6EECF244321}">
                <p14:modId xmlns:p14="http://schemas.microsoft.com/office/powerpoint/2010/main" val="593295730"/>
              </p:ext>
            </p:extLst>
          </p:nvPr>
        </p:nvGraphicFramePr>
        <p:xfrm>
          <a:off x="269463" y="1945640"/>
          <a:ext cx="4452946" cy="2595880"/>
        </p:xfrm>
        <a:graphic>
          <a:graphicData uri="http://schemas.openxmlformats.org/drawingml/2006/table">
            <a:tbl>
              <a:tblPr firstRow="1" bandRow="1">
                <a:tableStyleId>{5C22544A-7EE6-4342-B048-85BDC9FD1C3A}</a:tableStyleId>
              </a:tblPr>
              <a:tblGrid>
                <a:gridCol w="3041190">
                  <a:extLst>
                    <a:ext uri="{9D8B030D-6E8A-4147-A177-3AD203B41FA5}">
                      <a16:colId xmlns:a16="http://schemas.microsoft.com/office/drawing/2014/main" val="2122219617"/>
                    </a:ext>
                  </a:extLst>
                </a:gridCol>
                <a:gridCol w="1411756">
                  <a:extLst>
                    <a:ext uri="{9D8B030D-6E8A-4147-A177-3AD203B41FA5}">
                      <a16:colId xmlns:a16="http://schemas.microsoft.com/office/drawing/2014/main" val="1776372324"/>
                    </a:ext>
                  </a:extLst>
                </a:gridCol>
              </a:tblGrid>
              <a:tr h="370840">
                <a:tc>
                  <a:txBody>
                    <a:bodyPr/>
                    <a:lstStyle/>
                    <a:p>
                      <a:r>
                        <a:rPr lang="da-DK"/>
                        <a:t>Varmekilde</a:t>
                      </a:r>
                    </a:p>
                  </a:txBody>
                  <a:tcPr/>
                </a:tc>
                <a:tc>
                  <a:txBody>
                    <a:bodyPr/>
                    <a:lstStyle/>
                    <a:p>
                      <a:r>
                        <a:rPr lang="da-DK"/>
                        <a:t>Andel</a:t>
                      </a:r>
                    </a:p>
                  </a:txBody>
                  <a:tcPr/>
                </a:tc>
                <a:extLst>
                  <a:ext uri="{0D108BD9-81ED-4DB2-BD59-A6C34878D82A}">
                    <a16:rowId xmlns:a16="http://schemas.microsoft.com/office/drawing/2014/main" val="863771302"/>
                  </a:ext>
                </a:extLst>
              </a:tr>
              <a:tr h="370840">
                <a:tc>
                  <a:txBody>
                    <a:bodyPr/>
                    <a:lstStyle/>
                    <a:p>
                      <a:r>
                        <a:rPr lang="da-DK"/>
                        <a:t>Biomasse (mest lokalt)</a:t>
                      </a:r>
                    </a:p>
                  </a:txBody>
                  <a:tcPr/>
                </a:tc>
                <a:tc>
                  <a:txBody>
                    <a:bodyPr/>
                    <a:lstStyle/>
                    <a:p>
                      <a:r>
                        <a:rPr lang="da-DK"/>
                        <a:t>49%</a:t>
                      </a:r>
                    </a:p>
                  </a:txBody>
                  <a:tcPr/>
                </a:tc>
                <a:extLst>
                  <a:ext uri="{0D108BD9-81ED-4DB2-BD59-A6C34878D82A}">
                    <a16:rowId xmlns:a16="http://schemas.microsoft.com/office/drawing/2014/main" val="3004397303"/>
                  </a:ext>
                </a:extLst>
              </a:tr>
              <a:tr h="370840">
                <a:tc>
                  <a:txBody>
                    <a:bodyPr/>
                    <a:lstStyle/>
                    <a:p>
                      <a:r>
                        <a:rPr lang="da-DK"/>
                        <a:t>Affald (mest bionedbrydeligt)</a:t>
                      </a:r>
                    </a:p>
                  </a:txBody>
                  <a:tcPr/>
                </a:tc>
                <a:tc>
                  <a:txBody>
                    <a:bodyPr/>
                    <a:lstStyle/>
                    <a:p>
                      <a:r>
                        <a:rPr lang="da-DK"/>
                        <a:t>22%</a:t>
                      </a:r>
                    </a:p>
                  </a:txBody>
                  <a:tcPr/>
                </a:tc>
                <a:extLst>
                  <a:ext uri="{0D108BD9-81ED-4DB2-BD59-A6C34878D82A}">
                    <a16:rowId xmlns:a16="http://schemas.microsoft.com/office/drawing/2014/main" val="623265239"/>
                  </a:ext>
                </a:extLst>
              </a:tr>
              <a:tr h="370840">
                <a:tc>
                  <a:txBody>
                    <a:bodyPr/>
                    <a:lstStyle/>
                    <a:p>
                      <a:r>
                        <a:rPr lang="da-DK"/>
                        <a:t>Naturgas</a:t>
                      </a:r>
                    </a:p>
                  </a:txBody>
                  <a:tcPr/>
                </a:tc>
                <a:tc>
                  <a:txBody>
                    <a:bodyPr/>
                    <a:lstStyle/>
                    <a:p>
                      <a:r>
                        <a:rPr lang="da-DK"/>
                        <a:t>12%</a:t>
                      </a:r>
                    </a:p>
                  </a:txBody>
                  <a:tcPr/>
                </a:tc>
                <a:extLst>
                  <a:ext uri="{0D108BD9-81ED-4DB2-BD59-A6C34878D82A}">
                    <a16:rowId xmlns:a16="http://schemas.microsoft.com/office/drawing/2014/main" val="2764266088"/>
                  </a:ext>
                </a:extLst>
              </a:tr>
              <a:tr h="370840">
                <a:tc>
                  <a:txBody>
                    <a:bodyPr/>
                    <a:lstStyle/>
                    <a:p>
                      <a:r>
                        <a:rPr lang="da-DK"/>
                        <a:t>Store varmepumper og el</a:t>
                      </a:r>
                    </a:p>
                  </a:txBody>
                  <a:tcPr/>
                </a:tc>
                <a:tc>
                  <a:txBody>
                    <a:bodyPr/>
                    <a:lstStyle/>
                    <a:p>
                      <a:r>
                        <a:rPr lang="da-DK"/>
                        <a:t>5%</a:t>
                      </a:r>
                    </a:p>
                  </a:txBody>
                  <a:tcPr/>
                </a:tc>
                <a:extLst>
                  <a:ext uri="{0D108BD9-81ED-4DB2-BD59-A6C34878D82A}">
                    <a16:rowId xmlns:a16="http://schemas.microsoft.com/office/drawing/2014/main" val="634714538"/>
                  </a:ext>
                </a:extLst>
              </a:tr>
              <a:tr h="370840">
                <a:tc>
                  <a:txBody>
                    <a:bodyPr/>
                    <a:lstStyle/>
                    <a:p>
                      <a:r>
                        <a:rPr lang="da-DK"/>
                        <a:t>Kul</a:t>
                      </a:r>
                    </a:p>
                  </a:txBody>
                  <a:tcPr/>
                </a:tc>
                <a:tc>
                  <a:txBody>
                    <a:bodyPr/>
                    <a:lstStyle/>
                    <a:p>
                      <a:r>
                        <a:rPr lang="da-DK"/>
                        <a:t>4%</a:t>
                      </a:r>
                    </a:p>
                  </a:txBody>
                  <a:tcPr/>
                </a:tc>
                <a:extLst>
                  <a:ext uri="{0D108BD9-81ED-4DB2-BD59-A6C34878D82A}">
                    <a16:rowId xmlns:a16="http://schemas.microsoft.com/office/drawing/2014/main" val="1879502569"/>
                  </a:ext>
                </a:extLst>
              </a:tr>
              <a:tr h="370840">
                <a:tc>
                  <a:txBody>
                    <a:bodyPr/>
                    <a:lstStyle/>
                    <a:p>
                      <a:r>
                        <a:rPr lang="da-DK"/>
                        <a:t>Andet (sol, biogas, olie, etc.)</a:t>
                      </a:r>
                    </a:p>
                  </a:txBody>
                  <a:tcPr/>
                </a:tc>
                <a:tc>
                  <a:txBody>
                    <a:bodyPr/>
                    <a:lstStyle/>
                    <a:p>
                      <a:r>
                        <a:rPr lang="da-DK"/>
                        <a:t>8%</a:t>
                      </a:r>
                    </a:p>
                  </a:txBody>
                  <a:tcPr/>
                </a:tc>
                <a:extLst>
                  <a:ext uri="{0D108BD9-81ED-4DB2-BD59-A6C34878D82A}">
                    <a16:rowId xmlns:a16="http://schemas.microsoft.com/office/drawing/2014/main" val="3388973789"/>
                  </a:ext>
                </a:extLst>
              </a:tr>
            </a:tbl>
          </a:graphicData>
        </a:graphic>
      </p:graphicFrame>
      <p:sp>
        <p:nvSpPr>
          <p:cNvPr id="2" name="Eksplosion: 14 pkt. 1">
            <a:extLst>
              <a:ext uri="{FF2B5EF4-FFF2-40B4-BE49-F238E27FC236}">
                <a16:creationId xmlns:a16="http://schemas.microsoft.com/office/drawing/2014/main" id="{ECCFBC75-D480-EBA6-BEE4-2250DC596A36}"/>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28444693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00512222-23BD-33BF-A374-3A88A6DD8B04}"/>
              </a:ext>
            </a:extLst>
          </p:cNvPr>
          <p:cNvSpPr>
            <a:spLocks noGrp="1"/>
          </p:cNvSpPr>
          <p:nvPr>
            <p:ph type="body" sz="quarter" idx="17"/>
          </p:nvPr>
        </p:nvSpPr>
        <p:spPr/>
        <p:txBody>
          <a:bodyPr/>
          <a:lstStyle/>
          <a:p>
            <a:endParaRPr lang="da-DK"/>
          </a:p>
        </p:txBody>
      </p:sp>
      <p:sp>
        <p:nvSpPr>
          <p:cNvPr id="7" name="Rektangel: afrundede hjørner diagonalt 6">
            <a:extLst>
              <a:ext uri="{FF2B5EF4-FFF2-40B4-BE49-F238E27FC236}">
                <a16:creationId xmlns:a16="http://schemas.microsoft.com/office/drawing/2014/main" id="{1D6E9BA4-D206-43FC-45F0-F2E6F1FA9CF1}"/>
              </a:ext>
            </a:extLst>
          </p:cNvPr>
          <p:cNvSpPr/>
          <p:nvPr/>
        </p:nvSpPr>
        <p:spPr>
          <a:xfrm>
            <a:off x="180753" y="1286539"/>
            <a:ext cx="11805680" cy="416796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400"/>
              <a:t>Mulighed for spørgsmål</a:t>
            </a:r>
          </a:p>
        </p:txBody>
      </p:sp>
    </p:spTree>
    <p:extLst>
      <p:ext uri="{BB962C8B-B14F-4D97-AF65-F5344CB8AC3E}">
        <p14:creationId xmlns:p14="http://schemas.microsoft.com/office/powerpoint/2010/main" val="1791362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9612B5-FC07-41E3-ADD7-70B4A8F35DE6}"/>
              </a:ext>
            </a:extLst>
          </p:cNvPr>
          <p:cNvSpPr>
            <a:spLocks noGrp="1"/>
          </p:cNvSpPr>
          <p:nvPr>
            <p:ph type="ctrTitle"/>
          </p:nvPr>
        </p:nvSpPr>
        <p:spPr>
          <a:xfrm>
            <a:off x="555171" y="1904999"/>
            <a:ext cx="11103429" cy="1604963"/>
          </a:xfrm>
        </p:spPr>
        <p:txBody>
          <a:bodyPr/>
          <a:lstStyle/>
          <a:p>
            <a:r>
              <a:rPr lang="da-DK"/>
              <a:t>Finansiering, budgetter og økonomi </a:t>
            </a:r>
            <a:br>
              <a:rPr lang="da-DK"/>
            </a:br>
            <a:r>
              <a:rPr lang="da-DK" sz="4000"/>
              <a:t>De gode råd til nye selskaber</a:t>
            </a:r>
            <a:endParaRPr lang="da-DK"/>
          </a:p>
        </p:txBody>
      </p:sp>
      <p:sp>
        <p:nvSpPr>
          <p:cNvPr id="4" name="Undertitel 3">
            <a:extLst>
              <a:ext uri="{FF2B5EF4-FFF2-40B4-BE49-F238E27FC236}">
                <a16:creationId xmlns:a16="http://schemas.microsoft.com/office/drawing/2014/main" id="{C75FE8BB-B812-40FE-A4BD-FB512D9B552B}"/>
              </a:ext>
            </a:extLst>
          </p:cNvPr>
          <p:cNvSpPr>
            <a:spLocks noGrp="1"/>
          </p:cNvSpPr>
          <p:nvPr>
            <p:ph type="subTitle" idx="1"/>
          </p:nvPr>
        </p:nvSpPr>
        <p:spPr/>
        <p:txBody>
          <a:bodyPr/>
          <a:lstStyle/>
          <a:p>
            <a:r>
              <a:rPr lang="da-DK"/>
              <a:t>Alex Fredslund</a:t>
            </a:r>
          </a:p>
        </p:txBody>
      </p:sp>
      <p:sp>
        <p:nvSpPr>
          <p:cNvPr id="5" name="Pladsholder til tekst 4">
            <a:extLst>
              <a:ext uri="{FF2B5EF4-FFF2-40B4-BE49-F238E27FC236}">
                <a16:creationId xmlns:a16="http://schemas.microsoft.com/office/drawing/2014/main" id="{7457DBE0-4AB7-407E-B6B6-70DD591E2B1D}"/>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13429881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B9EDA-5F1F-057F-7DC6-E8FFC9EFFB8D}"/>
              </a:ext>
            </a:extLst>
          </p:cNvPr>
          <p:cNvSpPr>
            <a:spLocks noGrp="1"/>
          </p:cNvSpPr>
          <p:nvPr>
            <p:ph type="title"/>
          </p:nvPr>
        </p:nvSpPr>
        <p:spPr>
          <a:xfrm>
            <a:off x="4800600" y="428624"/>
            <a:ext cx="6553199" cy="644525"/>
          </a:xfrm>
        </p:spPr>
        <p:txBody>
          <a:bodyPr/>
          <a:lstStyle/>
          <a:p>
            <a:r>
              <a:rPr lang="da-DK"/>
              <a:t>Vigtige punkter:</a:t>
            </a:r>
          </a:p>
        </p:txBody>
      </p:sp>
      <p:sp>
        <p:nvSpPr>
          <p:cNvPr id="3" name="Pladsholder til indhold 2">
            <a:extLst>
              <a:ext uri="{FF2B5EF4-FFF2-40B4-BE49-F238E27FC236}">
                <a16:creationId xmlns:a16="http://schemas.microsoft.com/office/drawing/2014/main" id="{E953FDD0-4FE4-2405-6FC1-B155615457B2}"/>
              </a:ext>
            </a:extLst>
          </p:cNvPr>
          <p:cNvSpPr>
            <a:spLocks noGrp="1"/>
          </p:cNvSpPr>
          <p:nvPr>
            <p:ph idx="1"/>
          </p:nvPr>
        </p:nvSpPr>
        <p:spPr/>
        <p:txBody>
          <a:bodyPr/>
          <a:lstStyle/>
          <a:p>
            <a:r>
              <a:rPr lang="da-DK"/>
              <a:t>Tariffer (abonnement, variable og faste, 0 </a:t>
            </a:r>
            <a:r>
              <a:rPr lang="da-DK" err="1"/>
              <a:t>kr</a:t>
            </a:r>
            <a:r>
              <a:rPr lang="da-DK"/>
              <a:t> i tilslutning)</a:t>
            </a:r>
          </a:p>
          <a:p>
            <a:r>
              <a:rPr lang="da-DK"/>
              <a:t>Budget</a:t>
            </a:r>
          </a:p>
          <a:p>
            <a:r>
              <a:rPr lang="da-DK"/>
              <a:t>Likviditet</a:t>
            </a:r>
          </a:p>
          <a:p>
            <a:r>
              <a:rPr lang="da-DK"/>
              <a:t>Udtrædelsesregler</a:t>
            </a:r>
          </a:p>
        </p:txBody>
      </p:sp>
      <p:sp>
        <p:nvSpPr>
          <p:cNvPr id="5" name="Pladsholder til tekst 4">
            <a:extLst>
              <a:ext uri="{FF2B5EF4-FFF2-40B4-BE49-F238E27FC236}">
                <a16:creationId xmlns:a16="http://schemas.microsoft.com/office/drawing/2014/main" id="{3A04774A-C45B-23F7-5892-6D586F07E61D}"/>
              </a:ext>
            </a:extLst>
          </p:cNvPr>
          <p:cNvSpPr>
            <a:spLocks noGrp="1"/>
          </p:cNvSpPr>
          <p:nvPr>
            <p:ph type="body" sz="quarter" idx="17"/>
          </p:nvPr>
        </p:nvSpPr>
        <p:spPr/>
        <p:txBody>
          <a:bodyPr/>
          <a:lstStyle/>
          <a:p>
            <a:endParaRPr lang="da-DK"/>
          </a:p>
        </p:txBody>
      </p:sp>
      <p:graphicFrame>
        <p:nvGraphicFramePr>
          <p:cNvPr id="9" name="Diagram 8">
            <a:extLst>
              <a:ext uri="{FF2B5EF4-FFF2-40B4-BE49-F238E27FC236}">
                <a16:creationId xmlns:a16="http://schemas.microsoft.com/office/drawing/2014/main" id="{FC1FCEDA-9B46-087B-EE28-CB3D44A77D2B}"/>
              </a:ext>
            </a:extLst>
          </p:cNvPr>
          <p:cNvGraphicFramePr/>
          <p:nvPr/>
        </p:nvGraphicFramePr>
        <p:xfrm>
          <a:off x="-890815" y="1513470"/>
          <a:ext cx="6158713" cy="4125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0591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Content Placeholder 4">
            <a:extLst>
              <a:ext uri="{FF2B5EF4-FFF2-40B4-BE49-F238E27FC236}">
                <a16:creationId xmlns:a16="http://schemas.microsoft.com/office/drawing/2014/main" id="{3CC67C39-C3D0-F7D6-5D85-E9062C4C6731}"/>
              </a:ext>
            </a:extLst>
          </p:cNvPr>
          <p:cNvSpPr>
            <a:spLocks noGrp="1"/>
          </p:cNvSpPr>
          <p:nvPr>
            <p:ph type="body" sz="quarter" idx="17"/>
          </p:nvPr>
        </p:nvSpPr>
        <p:spPr>
          <a:xfrm>
            <a:off x="10083875" y="6089588"/>
            <a:ext cx="1902558" cy="564979"/>
          </a:xfrm>
        </p:spPr>
        <p:txBody>
          <a:bodyPr>
            <a:normAutofit/>
          </a:bodyPr>
          <a:lstStyle/>
          <a:p>
            <a:endParaRPr lang="en-US"/>
          </a:p>
        </p:txBody>
      </p:sp>
      <p:pic>
        <p:nvPicPr>
          <p:cNvPr id="1032" name="Picture 8" descr="How Can I Pay for LASIK?">
            <a:extLst>
              <a:ext uri="{FF2B5EF4-FFF2-40B4-BE49-F238E27FC236}">
                <a16:creationId xmlns:a16="http://schemas.microsoft.com/office/drawing/2014/main" id="{9E03C718-F46B-AF66-76AE-5156864078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1983068"/>
            <a:ext cx="6800850" cy="3822077"/>
          </a:xfrm>
          <a:prstGeom prst="rect">
            <a:avLst/>
          </a:prstGeom>
          <a:solidFill>
            <a:srgbClr val="FFFFFF"/>
          </a:solidFill>
        </p:spPr>
      </p:pic>
      <p:sp>
        <p:nvSpPr>
          <p:cNvPr id="3" name="Pladsholder til indhold 2">
            <a:extLst>
              <a:ext uri="{FF2B5EF4-FFF2-40B4-BE49-F238E27FC236}">
                <a16:creationId xmlns:a16="http://schemas.microsoft.com/office/drawing/2014/main" id="{EA0ED356-013B-4ACA-C783-027742E37DB2}"/>
              </a:ext>
            </a:extLst>
          </p:cNvPr>
          <p:cNvSpPr>
            <a:spLocks noGrp="1"/>
          </p:cNvSpPr>
          <p:nvPr>
            <p:ph sz="half" idx="2"/>
          </p:nvPr>
        </p:nvSpPr>
        <p:spPr>
          <a:xfrm>
            <a:off x="7810500" y="1825625"/>
            <a:ext cx="3543300" cy="4136964"/>
          </a:xfrm>
        </p:spPr>
        <p:txBody>
          <a:bodyPr vert="horz" lIns="91440" tIns="45720" rIns="91440" bIns="45720" rtlCol="0">
            <a:normAutofit/>
          </a:bodyPr>
          <a:lstStyle/>
          <a:p>
            <a:r>
              <a:rPr lang="da-DK"/>
              <a:t>- Spørg kommunen om penge til rådgiver</a:t>
            </a:r>
          </a:p>
          <a:p>
            <a:r>
              <a:rPr lang="da-DK"/>
              <a:t>- Hvis ikke kan man sælge indskud, for at samle start kapital. (kræver oprettet </a:t>
            </a:r>
            <a:r>
              <a:rPr lang="da-DK" err="1"/>
              <a:t>amba</a:t>
            </a:r>
            <a:r>
              <a:rPr lang="da-DK"/>
              <a:t>)</a:t>
            </a:r>
          </a:p>
          <a:p>
            <a:r>
              <a:rPr lang="da-DK"/>
              <a:t>- Når projektforslaget er godkendt, kan projektet finansieres gennem kommunekredit.</a:t>
            </a:r>
          </a:p>
          <a:p>
            <a:endParaRPr lang="da-DK">
              <a:highlight>
                <a:srgbClr val="FFFF00"/>
              </a:highlight>
            </a:endParaRPr>
          </a:p>
          <a:p>
            <a:endParaRPr lang="da-DK"/>
          </a:p>
          <a:p>
            <a:endParaRPr lang="da-DK"/>
          </a:p>
        </p:txBody>
      </p:sp>
      <p:sp>
        <p:nvSpPr>
          <p:cNvPr id="2" name="Titel 1">
            <a:extLst>
              <a:ext uri="{FF2B5EF4-FFF2-40B4-BE49-F238E27FC236}">
                <a16:creationId xmlns:a16="http://schemas.microsoft.com/office/drawing/2014/main" id="{A3F37CCC-4A07-136A-D0C8-17EC649432AC}"/>
              </a:ext>
            </a:extLst>
          </p:cNvPr>
          <p:cNvSpPr>
            <a:spLocks noGrp="1"/>
          </p:cNvSpPr>
          <p:nvPr>
            <p:ph type="title"/>
          </p:nvPr>
        </p:nvSpPr>
        <p:spPr>
          <a:xfrm>
            <a:off x="838200" y="365126"/>
            <a:ext cx="10515600" cy="939800"/>
          </a:xfrm>
        </p:spPr>
        <p:txBody>
          <a:bodyPr anchor="ctr">
            <a:normAutofit/>
          </a:bodyPr>
          <a:lstStyle/>
          <a:p>
            <a:r>
              <a:rPr lang="da-DK"/>
              <a:t>Start Finansiering</a:t>
            </a:r>
          </a:p>
        </p:txBody>
      </p:sp>
    </p:spTree>
    <p:extLst>
      <p:ext uri="{BB962C8B-B14F-4D97-AF65-F5344CB8AC3E}">
        <p14:creationId xmlns:p14="http://schemas.microsoft.com/office/powerpoint/2010/main" val="3492811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D5B5E-1EF3-8C9A-769A-2E751BA1A1C2}"/>
              </a:ext>
            </a:extLst>
          </p:cNvPr>
          <p:cNvSpPr>
            <a:spLocks noGrp="1"/>
          </p:cNvSpPr>
          <p:nvPr>
            <p:ph type="title"/>
          </p:nvPr>
        </p:nvSpPr>
        <p:spPr/>
        <p:txBody>
          <a:bodyPr/>
          <a:lstStyle/>
          <a:p>
            <a:r>
              <a:rPr lang="da-DK"/>
              <a:t>Fjernvarme puljen</a:t>
            </a:r>
            <a:br>
              <a:rPr lang="da-DK"/>
            </a:br>
            <a:r>
              <a:rPr lang="da-DK" sz="1800"/>
              <a:t> </a:t>
            </a:r>
            <a:r>
              <a:rPr lang="da-DK" sz="1800">
                <a:solidFill>
                  <a:schemeClr val="tx1"/>
                </a:solidFill>
              </a:rPr>
              <a:t>- </a:t>
            </a:r>
            <a:r>
              <a:rPr lang="da-DK" sz="1800" b="0" i="0">
                <a:solidFill>
                  <a:srgbClr val="313131"/>
                </a:solidFill>
                <a:effectLst/>
                <a:latin typeface="Roboto" panose="02000000000000000000" pitchFamily="2" charset="0"/>
              </a:rPr>
              <a:t>Tilskud til fjernvarmeselskabers udrulning af fjernvarmenet i nye områder</a:t>
            </a:r>
            <a:endParaRPr lang="en-US"/>
          </a:p>
        </p:txBody>
      </p:sp>
      <p:sp>
        <p:nvSpPr>
          <p:cNvPr id="3" name="Pladsholder til indhold 2">
            <a:extLst>
              <a:ext uri="{FF2B5EF4-FFF2-40B4-BE49-F238E27FC236}">
                <a16:creationId xmlns:a16="http://schemas.microsoft.com/office/drawing/2014/main" id="{49C0E66E-BD48-1171-BC9F-C475CA615E2B}"/>
              </a:ext>
            </a:extLst>
          </p:cNvPr>
          <p:cNvSpPr>
            <a:spLocks noGrp="1"/>
          </p:cNvSpPr>
          <p:nvPr>
            <p:ph idx="1"/>
          </p:nvPr>
        </p:nvSpPr>
        <p:spPr>
          <a:xfrm>
            <a:off x="838200" y="3428999"/>
            <a:ext cx="10515600" cy="2533589"/>
          </a:xfrm>
        </p:spPr>
        <p:txBody>
          <a:bodyPr/>
          <a:lstStyle/>
          <a:p>
            <a:r>
              <a:rPr lang="da-DK">
                <a:cs typeface="Calibri Light"/>
              </a:rPr>
              <a:t>Krav:</a:t>
            </a:r>
          </a:p>
          <a:p>
            <a:pPr marL="285750" indent="-285750">
              <a:buFontTx/>
              <a:buChar char="-"/>
            </a:pPr>
            <a:r>
              <a:rPr lang="da-DK">
                <a:cs typeface="Calibri Light"/>
              </a:rPr>
              <a:t>Energieffektiv fjernvarme</a:t>
            </a:r>
          </a:p>
          <a:p>
            <a:pPr marL="285750" indent="-285750">
              <a:buFontTx/>
              <a:buChar char="-"/>
            </a:pPr>
            <a:r>
              <a:rPr lang="da-DK">
                <a:cs typeface="Calibri Light"/>
              </a:rPr>
              <a:t>Kommunal godkendelse</a:t>
            </a:r>
          </a:p>
          <a:p>
            <a:pPr marL="285750" indent="-285750">
              <a:buFontTx/>
              <a:buChar char="-"/>
            </a:pPr>
            <a:r>
              <a:rPr lang="da-DK" b="1">
                <a:cs typeface="Calibri Light"/>
              </a:rPr>
              <a:t>Projektet ville ikke blive gennemført uden tilskud</a:t>
            </a:r>
          </a:p>
          <a:p>
            <a:pPr marL="285750" indent="-285750">
              <a:buFontTx/>
              <a:buChar char="-"/>
            </a:pPr>
            <a:r>
              <a:rPr lang="da-DK">
                <a:cs typeface="Calibri Light"/>
              </a:rPr>
              <a:t>5 års maksimal gennemførelsestid fra tilsagn</a:t>
            </a:r>
          </a:p>
          <a:p>
            <a:pPr marL="285750" indent="-285750">
              <a:buFontTx/>
              <a:buChar char="-"/>
            </a:pPr>
            <a:r>
              <a:rPr lang="da-DK">
                <a:cs typeface="Calibri Light"/>
              </a:rPr>
              <a:t>Arbejdet ikke påbegyndt</a:t>
            </a:r>
            <a:endParaRPr lang="en-US"/>
          </a:p>
        </p:txBody>
      </p:sp>
      <p:sp>
        <p:nvSpPr>
          <p:cNvPr id="4" name="Pladsholder til tekst 3">
            <a:extLst>
              <a:ext uri="{FF2B5EF4-FFF2-40B4-BE49-F238E27FC236}">
                <a16:creationId xmlns:a16="http://schemas.microsoft.com/office/drawing/2014/main" id="{735F50F5-740D-0976-AFFC-4FDF05DB084E}"/>
              </a:ext>
            </a:extLst>
          </p:cNvPr>
          <p:cNvSpPr>
            <a:spLocks noGrp="1"/>
          </p:cNvSpPr>
          <p:nvPr>
            <p:ph type="body" sz="quarter" idx="17"/>
          </p:nvPr>
        </p:nvSpPr>
        <p:spPr/>
        <p:txBody>
          <a:bodyPr/>
          <a:lstStyle/>
          <a:p>
            <a:endParaRPr lang="en-US"/>
          </a:p>
        </p:txBody>
      </p:sp>
      <p:sp>
        <p:nvSpPr>
          <p:cNvPr id="6" name="Tekstfelt 5">
            <a:extLst>
              <a:ext uri="{FF2B5EF4-FFF2-40B4-BE49-F238E27FC236}">
                <a16:creationId xmlns:a16="http://schemas.microsoft.com/office/drawing/2014/main" id="{B53454DE-6FBA-17AD-9E1F-D3DAB31A9F2A}"/>
              </a:ext>
            </a:extLst>
          </p:cNvPr>
          <p:cNvSpPr txBox="1"/>
          <p:nvPr/>
        </p:nvSpPr>
        <p:spPr>
          <a:xfrm>
            <a:off x="838200" y="2157004"/>
            <a:ext cx="10361103" cy="646331"/>
          </a:xfrm>
          <a:prstGeom prst="rect">
            <a:avLst/>
          </a:prstGeom>
          <a:noFill/>
          <a:ln>
            <a:solidFill>
              <a:schemeClr val="accent4">
                <a:lumMod val="75000"/>
              </a:schemeClr>
            </a:solidFill>
          </a:ln>
        </p:spPr>
        <p:txBody>
          <a:bodyPr wrap="square">
            <a:spAutoFit/>
          </a:bodyPr>
          <a:lstStyle/>
          <a:p>
            <a:r>
              <a:rPr lang="en-US" b="0" i="0" err="1">
                <a:solidFill>
                  <a:srgbClr val="313131"/>
                </a:solidFill>
                <a:effectLst/>
                <a:latin typeface="Roboto" panose="02000000000000000000" pitchFamily="2" charset="0"/>
              </a:rPr>
              <a:t>Tilskuddet</a:t>
            </a:r>
            <a:r>
              <a:rPr lang="en-US" b="0" i="0">
                <a:solidFill>
                  <a:srgbClr val="313131"/>
                </a:solidFill>
                <a:effectLst/>
                <a:latin typeface="Roboto" panose="02000000000000000000" pitchFamily="2" charset="0"/>
              </a:rPr>
              <a:t> er et fast </a:t>
            </a:r>
            <a:r>
              <a:rPr lang="en-US" b="0" i="0" err="1">
                <a:solidFill>
                  <a:srgbClr val="313131"/>
                </a:solidFill>
                <a:effectLst/>
                <a:latin typeface="Roboto" panose="02000000000000000000" pitchFamily="2" charset="0"/>
              </a:rPr>
              <a:t>beløb</a:t>
            </a:r>
            <a:r>
              <a:rPr lang="en-US" b="0" i="0">
                <a:solidFill>
                  <a:srgbClr val="313131"/>
                </a:solidFill>
                <a:effectLst/>
                <a:latin typeface="Roboto" panose="02000000000000000000" pitchFamily="2" charset="0"/>
              </a:rPr>
              <a:t> </a:t>
            </a:r>
            <a:r>
              <a:rPr lang="en-US" b="0" i="0" err="1">
                <a:solidFill>
                  <a:srgbClr val="313131"/>
                </a:solidFill>
                <a:effectLst/>
                <a:latin typeface="Roboto" panose="02000000000000000000" pitchFamily="2" charset="0"/>
              </a:rPr>
              <a:t>på</a:t>
            </a:r>
            <a:r>
              <a:rPr lang="en-US" b="0" i="0">
                <a:solidFill>
                  <a:srgbClr val="313131"/>
                </a:solidFill>
                <a:effectLst/>
                <a:latin typeface="Roboto" panose="02000000000000000000" pitchFamily="2" charset="0"/>
              </a:rPr>
              <a:t> op </a:t>
            </a:r>
            <a:r>
              <a:rPr lang="en-US" b="0" i="0" err="1">
                <a:solidFill>
                  <a:srgbClr val="313131"/>
                </a:solidFill>
                <a:effectLst/>
                <a:latin typeface="Roboto" panose="02000000000000000000" pitchFamily="2" charset="0"/>
              </a:rPr>
              <a:t>til</a:t>
            </a:r>
            <a:r>
              <a:rPr lang="en-US" b="0" i="0">
                <a:solidFill>
                  <a:srgbClr val="313131"/>
                </a:solidFill>
                <a:effectLst/>
                <a:latin typeface="Roboto" panose="02000000000000000000" pitchFamily="2" charset="0"/>
              </a:rPr>
              <a:t> 20.000 kr. per </a:t>
            </a:r>
            <a:r>
              <a:rPr lang="en-US" b="0" i="0" err="1">
                <a:solidFill>
                  <a:srgbClr val="313131"/>
                </a:solidFill>
                <a:effectLst/>
                <a:latin typeface="Roboto" panose="02000000000000000000" pitchFamily="2" charset="0"/>
              </a:rPr>
              <a:t>konverteret</a:t>
            </a:r>
            <a:r>
              <a:rPr lang="en-US" b="0" i="0">
                <a:solidFill>
                  <a:srgbClr val="313131"/>
                </a:solidFill>
                <a:effectLst/>
                <a:latin typeface="Roboto" panose="02000000000000000000" pitchFamily="2" charset="0"/>
              </a:rPr>
              <a:t> </a:t>
            </a:r>
            <a:r>
              <a:rPr lang="en-US" b="0" i="0" err="1">
                <a:solidFill>
                  <a:srgbClr val="313131"/>
                </a:solidFill>
                <a:effectLst/>
                <a:latin typeface="Roboto" panose="02000000000000000000" pitchFamily="2" charset="0"/>
              </a:rPr>
              <a:t>olie</a:t>
            </a:r>
            <a:r>
              <a:rPr lang="en-US" b="0" i="0">
                <a:solidFill>
                  <a:srgbClr val="313131"/>
                </a:solidFill>
                <a:effectLst/>
                <a:latin typeface="Roboto" panose="02000000000000000000" pitchFamily="2" charset="0"/>
              </a:rPr>
              <a:t>- </a:t>
            </a:r>
            <a:r>
              <a:rPr lang="en-US" b="0" i="0" err="1">
                <a:solidFill>
                  <a:srgbClr val="313131"/>
                </a:solidFill>
                <a:effectLst/>
                <a:latin typeface="Roboto" panose="02000000000000000000" pitchFamily="2" charset="0"/>
              </a:rPr>
              <a:t>og</a:t>
            </a:r>
            <a:r>
              <a:rPr lang="en-US" b="0" i="0">
                <a:solidFill>
                  <a:srgbClr val="313131"/>
                </a:solidFill>
                <a:effectLst/>
                <a:latin typeface="Roboto" panose="02000000000000000000" pitchFamily="2" charset="0"/>
              </a:rPr>
              <a:t> </a:t>
            </a:r>
            <a:r>
              <a:rPr lang="en-US" b="0" i="0" err="1">
                <a:solidFill>
                  <a:srgbClr val="313131"/>
                </a:solidFill>
                <a:effectLst/>
                <a:latin typeface="Roboto" panose="02000000000000000000" pitchFamily="2" charset="0"/>
              </a:rPr>
              <a:t>gasfyr</a:t>
            </a:r>
            <a:r>
              <a:rPr lang="en-US" b="0" i="0">
                <a:solidFill>
                  <a:srgbClr val="313131"/>
                </a:solidFill>
                <a:effectLst/>
                <a:latin typeface="Roboto" panose="02000000000000000000" pitchFamily="2" charset="0"/>
              </a:rPr>
              <a:t> for det </a:t>
            </a:r>
            <a:r>
              <a:rPr lang="en-US" b="0" i="0" err="1">
                <a:solidFill>
                  <a:srgbClr val="313131"/>
                </a:solidFill>
                <a:effectLst/>
                <a:latin typeface="Roboto" panose="02000000000000000000" pitchFamily="2" charset="0"/>
              </a:rPr>
              <a:t>antal</a:t>
            </a:r>
            <a:r>
              <a:rPr lang="en-US" b="0" i="0">
                <a:solidFill>
                  <a:srgbClr val="313131"/>
                </a:solidFill>
                <a:effectLst/>
                <a:latin typeface="Roboto" panose="02000000000000000000" pitchFamily="2" charset="0"/>
              </a:rPr>
              <a:t>, </a:t>
            </a:r>
            <a:r>
              <a:rPr lang="en-US" b="0" i="0" err="1">
                <a:solidFill>
                  <a:srgbClr val="313131"/>
                </a:solidFill>
                <a:effectLst/>
                <a:latin typeface="Roboto" panose="02000000000000000000" pitchFamily="2" charset="0"/>
              </a:rPr>
              <a:t>som</a:t>
            </a:r>
            <a:r>
              <a:rPr lang="en-US" b="0" i="0">
                <a:solidFill>
                  <a:srgbClr val="313131"/>
                </a:solidFill>
                <a:effectLst/>
                <a:latin typeface="Roboto" panose="02000000000000000000" pitchFamily="2" charset="0"/>
              </a:rPr>
              <a:t> </a:t>
            </a:r>
            <a:r>
              <a:rPr lang="en-US" b="0" i="0" err="1">
                <a:solidFill>
                  <a:srgbClr val="313131"/>
                </a:solidFill>
                <a:effectLst/>
                <a:latin typeface="Roboto" panose="02000000000000000000" pitchFamily="2" charset="0"/>
              </a:rPr>
              <a:t>udgør</a:t>
            </a:r>
            <a:r>
              <a:rPr lang="en-US" b="0" i="0">
                <a:solidFill>
                  <a:srgbClr val="313131"/>
                </a:solidFill>
                <a:effectLst/>
                <a:latin typeface="Roboto" panose="02000000000000000000" pitchFamily="2" charset="0"/>
              </a:rPr>
              <a:t> </a:t>
            </a:r>
            <a:r>
              <a:rPr lang="en-US" b="0" i="0" err="1">
                <a:solidFill>
                  <a:srgbClr val="313131"/>
                </a:solidFill>
                <a:effectLst/>
                <a:latin typeface="Roboto" panose="02000000000000000000" pitchFamily="2" charset="0"/>
              </a:rPr>
              <a:t>minimumstilslutningen</a:t>
            </a:r>
            <a:r>
              <a:rPr lang="en-US" b="0" i="0">
                <a:solidFill>
                  <a:srgbClr val="313131"/>
                </a:solidFill>
                <a:effectLst/>
                <a:latin typeface="Roboto" panose="02000000000000000000" pitchFamily="2" charset="0"/>
              </a:rPr>
              <a:t>.</a:t>
            </a:r>
            <a:endParaRPr lang="en-US"/>
          </a:p>
        </p:txBody>
      </p:sp>
      <p:sp>
        <p:nvSpPr>
          <p:cNvPr id="8" name="Tekstfelt 7">
            <a:extLst>
              <a:ext uri="{FF2B5EF4-FFF2-40B4-BE49-F238E27FC236}">
                <a16:creationId xmlns:a16="http://schemas.microsoft.com/office/drawing/2014/main" id="{B64445E7-A63A-70DD-345C-3914863619B5}"/>
              </a:ext>
            </a:extLst>
          </p:cNvPr>
          <p:cNvSpPr txBox="1"/>
          <p:nvPr/>
        </p:nvSpPr>
        <p:spPr>
          <a:xfrm>
            <a:off x="6419676" y="3428999"/>
            <a:ext cx="5408802" cy="1723549"/>
          </a:xfrm>
          <a:prstGeom prst="rect">
            <a:avLst/>
          </a:prstGeom>
          <a:noFill/>
        </p:spPr>
        <p:txBody>
          <a:bodyPr wrap="square">
            <a:spAutoFit/>
          </a:bodyPr>
          <a:lstStyle/>
          <a:p>
            <a:pPr algn="l" fontAlgn="base"/>
            <a:r>
              <a:rPr lang="da-DK" b="1" i="0">
                <a:solidFill>
                  <a:srgbClr val="313131"/>
                </a:solidFill>
                <a:effectLst/>
                <a:latin typeface="Roboto" panose="02000000000000000000" pitchFamily="2" charset="0"/>
              </a:rPr>
              <a:t>Status på fjernvarmepuljen 2022:</a:t>
            </a:r>
          </a:p>
          <a:p>
            <a:pPr algn="l" fontAlgn="base">
              <a:buFont typeface="Arial" panose="020B0604020202020204" pitchFamily="34" charset="0"/>
              <a:buChar char="•"/>
            </a:pPr>
            <a:r>
              <a:rPr lang="da-DK" b="0" i="0">
                <a:solidFill>
                  <a:srgbClr val="313131"/>
                </a:solidFill>
                <a:effectLst/>
                <a:latin typeface="Roboto" panose="02000000000000000000" pitchFamily="2" charset="0"/>
              </a:rPr>
              <a:t>Der er indsendt 79 ansøgninger.</a:t>
            </a:r>
          </a:p>
          <a:p>
            <a:pPr algn="l" fontAlgn="base">
              <a:buFont typeface="Arial" panose="020B0604020202020204" pitchFamily="34" charset="0"/>
              <a:buChar char="•"/>
            </a:pPr>
            <a:r>
              <a:rPr lang="da-DK" b="0" i="0">
                <a:solidFill>
                  <a:srgbClr val="313131"/>
                </a:solidFill>
                <a:effectLst/>
                <a:latin typeface="Roboto" panose="02000000000000000000" pitchFamily="2" charset="0"/>
              </a:rPr>
              <a:t>Der er ansøgt om 360 mio.  kr.</a:t>
            </a:r>
          </a:p>
          <a:p>
            <a:pPr algn="l" fontAlgn="base">
              <a:buFont typeface="Arial" panose="020B0604020202020204" pitchFamily="34" charset="0"/>
              <a:buChar char="•"/>
            </a:pPr>
            <a:r>
              <a:rPr lang="da-DK" b="0" i="0">
                <a:solidFill>
                  <a:srgbClr val="313131"/>
                </a:solidFill>
                <a:effectLst/>
                <a:latin typeface="Roboto" panose="02000000000000000000" pitchFamily="2" charset="0"/>
              </a:rPr>
              <a:t>Der er givet tilsagn til 342 mio.  kr.</a:t>
            </a:r>
          </a:p>
          <a:p>
            <a:pPr algn="l" fontAlgn="base"/>
            <a:endParaRPr lang="da-DK" b="0" i="0">
              <a:solidFill>
                <a:srgbClr val="313131"/>
              </a:solidFill>
              <a:effectLst/>
              <a:latin typeface="Roboto" panose="02000000000000000000" pitchFamily="2" charset="0"/>
            </a:endParaRPr>
          </a:p>
          <a:p>
            <a:pPr algn="l" fontAlgn="base"/>
            <a:r>
              <a:rPr lang="da-DK" sz="1600" b="0" i="0">
                <a:solidFill>
                  <a:srgbClr val="313131"/>
                </a:solidFill>
                <a:effectLst/>
                <a:latin typeface="Roboto" panose="02000000000000000000" pitchFamily="2" charset="0"/>
              </a:rPr>
              <a:t>Ovenstående status er opdateret 18. november 2022.</a:t>
            </a:r>
          </a:p>
        </p:txBody>
      </p:sp>
    </p:spTree>
    <p:extLst>
      <p:ext uri="{BB962C8B-B14F-4D97-AF65-F5344CB8AC3E}">
        <p14:creationId xmlns:p14="http://schemas.microsoft.com/office/powerpoint/2010/main" val="2897276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2F32C-2DB2-9EE6-B2A8-109D8F293CA1}"/>
              </a:ext>
            </a:extLst>
          </p:cNvPr>
          <p:cNvSpPr>
            <a:spLocks noGrp="1"/>
          </p:cNvSpPr>
          <p:nvPr>
            <p:ph type="title"/>
          </p:nvPr>
        </p:nvSpPr>
        <p:spPr>
          <a:xfrm>
            <a:off x="154709" y="258924"/>
            <a:ext cx="6553199" cy="644525"/>
          </a:xfrm>
        </p:spPr>
        <p:txBody>
          <a:bodyPr anchor="ctr">
            <a:normAutofit/>
          </a:bodyPr>
          <a:lstStyle/>
          <a:p>
            <a:r>
              <a:rPr lang="da-DK"/>
              <a:t>Budget og likviditet</a:t>
            </a:r>
          </a:p>
        </p:txBody>
      </p:sp>
      <p:pic>
        <p:nvPicPr>
          <p:cNvPr id="9" name="Billede 8">
            <a:extLst>
              <a:ext uri="{FF2B5EF4-FFF2-40B4-BE49-F238E27FC236}">
                <a16:creationId xmlns:a16="http://schemas.microsoft.com/office/drawing/2014/main" id="{A2CD34B1-319F-9371-26E8-63CA9B2D21B5}"/>
              </a:ext>
            </a:extLst>
          </p:cNvPr>
          <p:cNvPicPr>
            <a:picLocks noChangeAspect="1"/>
          </p:cNvPicPr>
          <p:nvPr/>
        </p:nvPicPr>
        <p:blipFill>
          <a:blip r:embed="rId3"/>
          <a:stretch>
            <a:fillRect/>
          </a:stretch>
        </p:blipFill>
        <p:spPr>
          <a:xfrm>
            <a:off x="4628687" y="0"/>
            <a:ext cx="5863822" cy="3371698"/>
          </a:xfrm>
          <a:prstGeom prst="rect">
            <a:avLst/>
          </a:prstGeom>
          <a:noFill/>
        </p:spPr>
      </p:pic>
      <p:sp>
        <p:nvSpPr>
          <p:cNvPr id="3" name="Pladsholder til indhold 2">
            <a:extLst>
              <a:ext uri="{FF2B5EF4-FFF2-40B4-BE49-F238E27FC236}">
                <a16:creationId xmlns:a16="http://schemas.microsoft.com/office/drawing/2014/main" id="{25AD2753-E242-9434-858D-4E4985E1F1DA}"/>
              </a:ext>
            </a:extLst>
          </p:cNvPr>
          <p:cNvSpPr>
            <a:spLocks noGrp="1"/>
          </p:cNvSpPr>
          <p:nvPr>
            <p:ph sz="half" idx="13"/>
          </p:nvPr>
        </p:nvSpPr>
        <p:spPr>
          <a:xfrm>
            <a:off x="341746" y="1600200"/>
            <a:ext cx="4017818" cy="4200236"/>
          </a:xfrm>
        </p:spPr>
        <p:txBody>
          <a:bodyPr vert="horz" lIns="91440" tIns="45720" rIns="91440" bIns="45720" rtlCol="0">
            <a:normAutofit lnSpcReduction="10000"/>
          </a:bodyPr>
          <a:lstStyle/>
          <a:p>
            <a:r>
              <a:rPr lang="da-DK" b="1"/>
              <a:t>Der skal bruges tid og kræfter til driften. Enten med frivillige eller ansættelse af driftspersonale. </a:t>
            </a:r>
          </a:p>
          <a:p>
            <a:pPr marL="285750" indent="-285750">
              <a:buFontTx/>
              <a:buChar char="-"/>
            </a:pPr>
            <a:r>
              <a:rPr lang="da-DK"/>
              <a:t>Revisionspligt</a:t>
            </a:r>
          </a:p>
          <a:p>
            <a:pPr marL="285750" indent="-285750">
              <a:buFontTx/>
              <a:buChar char="-"/>
            </a:pPr>
            <a:r>
              <a:rPr lang="da-DK"/>
              <a:t>Likviditetsbudget og pengestrømsanalyse</a:t>
            </a:r>
          </a:p>
          <a:p>
            <a:pPr marL="285750" indent="-285750">
              <a:buFontTx/>
              <a:buChar char="-"/>
            </a:pPr>
            <a:r>
              <a:rPr lang="da-DK"/>
              <a:t>Forsyningstilsynet</a:t>
            </a:r>
          </a:p>
          <a:p>
            <a:pPr marL="285750" indent="-285750">
              <a:buFontTx/>
              <a:buChar char="-"/>
            </a:pPr>
            <a:r>
              <a:rPr lang="da-DK"/>
              <a:t>Drift af anlæg</a:t>
            </a:r>
          </a:p>
          <a:p>
            <a:pPr marL="285750" indent="-285750">
              <a:buFontTx/>
              <a:buChar char="-"/>
            </a:pPr>
            <a:r>
              <a:rPr lang="da-DK"/>
              <a:t>Mm.</a:t>
            </a:r>
          </a:p>
          <a:p>
            <a:pPr marL="285750" indent="-285750">
              <a:buFontTx/>
              <a:buChar char="-"/>
            </a:pPr>
            <a:endParaRPr lang="da-DK"/>
          </a:p>
          <a:p>
            <a:r>
              <a:rPr lang="da-DK" b="1"/>
              <a:t>Hjælp at finde:</a:t>
            </a:r>
          </a:p>
          <a:p>
            <a:r>
              <a:rPr lang="da-DK"/>
              <a:t>Danskfjernvarme.dk</a:t>
            </a:r>
          </a:p>
          <a:p>
            <a:r>
              <a:rPr lang="da-DK"/>
              <a:t>Fjernvarmenshus.dk</a:t>
            </a:r>
          </a:p>
        </p:txBody>
      </p:sp>
      <p:sp>
        <p:nvSpPr>
          <p:cNvPr id="14" name="Text Placeholder 4">
            <a:extLst>
              <a:ext uri="{FF2B5EF4-FFF2-40B4-BE49-F238E27FC236}">
                <a16:creationId xmlns:a16="http://schemas.microsoft.com/office/drawing/2014/main" id="{0854DDC5-21BD-4752-19EF-38BB4531182C}"/>
              </a:ext>
            </a:extLst>
          </p:cNvPr>
          <p:cNvSpPr>
            <a:spLocks noGrp="1"/>
          </p:cNvSpPr>
          <p:nvPr>
            <p:ph type="body" sz="quarter" idx="17"/>
          </p:nvPr>
        </p:nvSpPr>
        <p:spPr>
          <a:xfrm>
            <a:off x="10083875" y="6089588"/>
            <a:ext cx="1902558" cy="564979"/>
          </a:xfrm>
        </p:spPr>
        <p:txBody>
          <a:bodyPr/>
          <a:lstStyle/>
          <a:p>
            <a:endParaRPr lang="en-US"/>
          </a:p>
        </p:txBody>
      </p:sp>
      <p:pic>
        <p:nvPicPr>
          <p:cNvPr id="11" name="Billede 10">
            <a:extLst>
              <a:ext uri="{FF2B5EF4-FFF2-40B4-BE49-F238E27FC236}">
                <a16:creationId xmlns:a16="http://schemas.microsoft.com/office/drawing/2014/main" id="{D2806A6B-4924-90FA-E51E-0552A1AFCCCC}"/>
              </a:ext>
            </a:extLst>
          </p:cNvPr>
          <p:cNvPicPr>
            <a:picLocks noChangeAspect="1"/>
          </p:cNvPicPr>
          <p:nvPr/>
        </p:nvPicPr>
        <p:blipFill>
          <a:blip r:embed="rId4"/>
          <a:stretch>
            <a:fillRect/>
          </a:stretch>
        </p:blipFill>
        <p:spPr>
          <a:xfrm>
            <a:off x="4799095" y="3371698"/>
            <a:ext cx="5182485" cy="2717890"/>
          </a:xfrm>
          <a:prstGeom prst="rect">
            <a:avLst/>
          </a:prstGeom>
        </p:spPr>
      </p:pic>
    </p:spTree>
    <p:extLst>
      <p:ext uri="{BB962C8B-B14F-4D97-AF65-F5344CB8AC3E}">
        <p14:creationId xmlns:p14="http://schemas.microsoft.com/office/powerpoint/2010/main" val="839478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773B259-BBC7-8B84-E3DA-646A296142D1}"/>
              </a:ext>
            </a:extLst>
          </p:cNvPr>
          <p:cNvSpPr>
            <a:spLocks noGrp="1"/>
          </p:cNvSpPr>
          <p:nvPr>
            <p:ph sz="half" idx="1"/>
          </p:nvPr>
        </p:nvSpPr>
        <p:spPr>
          <a:xfrm>
            <a:off x="838200" y="1825625"/>
            <a:ext cx="6800850" cy="4136964"/>
          </a:xfrm>
        </p:spPr>
        <p:txBody>
          <a:bodyPr vert="horz" lIns="91440" tIns="45720" rIns="91440" bIns="45720" rtlCol="0">
            <a:normAutofit/>
          </a:bodyPr>
          <a:lstStyle/>
          <a:p>
            <a:r>
              <a:rPr lang="da-DK"/>
              <a:t>- Udtrædelsesregler, rydde op efter sig selv. </a:t>
            </a:r>
          </a:p>
          <a:p>
            <a:endParaRPr lang="da-DK"/>
          </a:p>
          <a:p>
            <a:r>
              <a:rPr lang="da-DK"/>
              <a:t>- Etablerings indskud bør opkræves og hvis der udtrædes skal personen betale for sin andel</a:t>
            </a:r>
          </a:p>
          <a:p>
            <a:endParaRPr lang="da-DK"/>
          </a:p>
          <a:p>
            <a:r>
              <a:rPr lang="da-DK"/>
              <a:t>- Standardleveringsbetingelser og vedtægter kan findes på dansk fjernvarmes hjemmeside</a:t>
            </a:r>
          </a:p>
          <a:p>
            <a:endParaRPr lang="da-DK"/>
          </a:p>
          <a:p>
            <a:endParaRPr lang="da-DK"/>
          </a:p>
          <a:p>
            <a:endParaRPr lang="da-DK"/>
          </a:p>
          <a:p>
            <a:endParaRPr lang="da-DK"/>
          </a:p>
          <a:p>
            <a:endParaRPr lang="da-DK"/>
          </a:p>
        </p:txBody>
      </p:sp>
      <p:pic>
        <p:nvPicPr>
          <p:cNvPr id="7" name="Grafik 6" descr="Dækslet er åbent med massiv udfyldning">
            <a:extLst>
              <a:ext uri="{FF2B5EF4-FFF2-40B4-BE49-F238E27FC236}">
                <a16:creationId xmlns:a16="http://schemas.microsoft.com/office/drawing/2014/main" id="{0F1622AF-567F-FE9C-2C9B-0CCABE0003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0" y="2122457"/>
            <a:ext cx="3543300" cy="3543300"/>
          </a:xfrm>
          <a:prstGeom prst="rect">
            <a:avLst/>
          </a:prstGeom>
        </p:spPr>
      </p:pic>
      <p:sp>
        <p:nvSpPr>
          <p:cNvPr id="2" name="Titel 1">
            <a:extLst>
              <a:ext uri="{FF2B5EF4-FFF2-40B4-BE49-F238E27FC236}">
                <a16:creationId xmlns:a16="http://schemas.microsoft.com/office/drawing/2014/main" id="{B7EF1307-13B2-0B51-40DF-CDA8887DC319}"/>
              </a:ext>
            </a:extLst>
          </p:cNvPr>
          <p:cNvSpPr>
            <a:spLocks noGrp="1"/>
          </p:cNvSpPr>
          <p:nvPr>
            <p:ph type="title"/>
          </p:nvPr>
        </p:nvSpPr>
        <p:spPr>
          <a:xfrm>
            <a:off x="838200" y="365126"/>
            <a:ext cx="10515600" cy="939800"/>
          </a:xfrm>
        </p:spPr>
        <p:txBody>
          <a:bodyPr anchor="ctr">
            <a:normAutofit/>
          </a:bodyPr>
          <a:lstStyle/>
          <a:p>
            <a:r>
              <a:rPr lang="da-DK"/>
              <a:t>Udtrædelse</a:t>
            </a:r>
          </a:p>
        </p:txBody>
      </p:sp>
    </p:spTree>
    <p:extLst>
      <p:ext uri="{BB962C8B-B14F-4D97-AF65-F5344CB8AC3E}">
        <p14:creationId xmlns:p14="http://schemas.microsoft.com/office/powerpoint/2010/main" val="2871596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6137B-AAB6-A8EB-DB82-0ACA8A8605EF}"/>
              </a:ext>
            </a:extLst>
          </p:cNvPr>
          <p:cNvSpPr>
            <a:spLocks noGrp="1"/>
          </p:cNvSpPr>
          <p:nvPr>
            <p:ph type="title"/>
          </p:nvPr>
        </p:nvSpPr>
        <p:spPr/>
        <p:txBody>
          <a:bodyPr/>
          <a:lstStyle/>
          <a:p>
            <a:r>
              <a:rPr lang="da-DK">
                <a:latin typeface="+mj-lt"/>
              </a:rPr>
              <a:t>Tariffer</a:t>
            </a:r>
          </a:p>
        </p:txBody>
      </p:sp>
      <p:sp>
        <p:nvSpPr>
          <p:cNvPr id="3" name="Undertitel 3">
            <a:extLst>
              <a:ext uri="{FF2B5EF4-FFF2-40B4-BE49-F238E27FC236}">
                <a16:creationId xmlns:a16="http://schemas.microsoft.com/office/drawing/2014/main" id="{965ED15A-E34A-7785-B338-E3E7FD1BD55D}"/>
              </a:ext>
            </a:extLst>
          </p:cNvPr>
          <p:cNvSpPr txBox="1">
            <a:spLocks/>
          </p:cNvSpPr>
          <p:nvPr/>
        </p:nvSpPr>
        <p:spPr>
          <a:xfrm>
            <a:off x="1524000" y="3602037"/>
            <a:ext cx="9144000" cy="979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a:solidFill>
                <a:schemeClr val="bg1"/>
              </a:solidFill>
              <a:latin typeface="+mj-lt"/>
            </a:endParaRPr>
          </a:p>
          <a:p>
            <a:pPr marL="0" indent="0" algn="ctr">
              <a:buNone/>
            </a:pPr>
            <a:r>
              <a:rPr lang="da-DK">
                <a:solidFill>
                  <a:schemeClr val="bg1"/>
                </a:solidFill>
                <a:latin typeface="+mj-lt"/>
              </a:rPr>
              <a:t>Alex Fredslund</a:t>
            </a:r>
          </a:p>
        </p:txBody>
      </p:sp>
    </p:spTree>
    <p:extLst>
      <p:ext uri="{BB962C8B-B14F-4D97-AF65-F5344CB8AC3E}">
        <p14:creationId xmlns:p14="http://schemas.microsoft.com/office/powerpoint/2010/main" val="4254906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2130D8D-D025-6291-7B55-7085D71828E7}"/>
              </a:ext>
            </a:extLst>
          </p:cNvPr>
          <p:cNvSpPr>
            <a:spLocks noGrp="1"/>
          </p:cNvSpPr>
          <p:nvPr>
            <p:ph type="title"/>
          </p:nvPr>
        </p:nvSpPr>
        <p:spPr/>
        <p:txBody>
          <a:bodyPr/>
          <a:lstStyle/>
          <a:p>
            <a:pPr algn="ctr"/>
            <a:r>
              <a:rPr lang="da-DK">
                <a:latin typeface="+mj-lt"/>
              </a:rPr>
              <a:t>Tariffer</a:t>
            </a:r>
          </a:p>
        </p:txBody>
      </p:sp>
      <p:sp>
        <p:nvSpPr>
          <p:cNvPr id="5" name="Pladsholder til tekst 4">
            <a:extLst>
              <a:ext uri="{FF2B5EF4-FFF2-40B4-BE49-F238E27FC236}">
                <a16:creationId xmlns:a16="http://schemas.microsoft.com/office/drawing/2014/main" id="{9C3443A0-0299-1AC6-C79B-32A7278D0AC8}"/>
              </a:ext>
            </a:extLst>
          </p:cNvPr>
          <p:cNvSpPr>
            <a:spLocks noGrp="1"/>
          </p:cNvSpPr>
          <p:nvPr>
            <p:ph type="body" sz="quarter" idx="17"/>
          </p:nvPr>
        </p:nvSpPr>
        <p:spPr/>
        <p:txBody>
          <a:bodyPr/>
          <a:lstStyle/>
          <a:p>
            <a:endParaRPr lang="da-DK"/>
          </a:p>
        </p:txBody>
      </p:sp>
      <p:sp>
        <p:nvSpPr>
          <p:cNvPr id="6" name="Pladsholder til indhold 5">
            <a:extLst>
              <a:ext uri="{FF2B5EF4-FFF2-40B4-BE49-F238E27FC236}">
                <a16:creationId xmlns:a16="http://schemas.microsoft.com/office/drawing/2014/main" id="{4E9338FC-6E59-0448-0BA5-B52847CD2657}"/>
              </a:ext>
            </a:extLst>
          </p:cNvPr>
          <p:cNvSpPr>
            <a:spLocks noGrp="1"/>
          </p:cNvSpPr>
          <p:nvPr>
            <p:ph idx="1"/>
          </p:nvPr>
        </p:nvSpPr>
        <p:spPr>
          <a:xfrm>
            <a:off x="838199" y="1628775"/>
            <a:ext cx="10515600" cy="5140092"/>
          </a:xfrm>
        </p:spPr>
        <p:txBody>
          <a:bodyPr/>
          <a:lstStyle/>
          <a:p>
            <a:pPr marL="285750" indent="-285750">
              <a:lnSpc>
                <a:spcPct val="150000"/>
              </a:lnSpc>
              <a:buFont typeface="Wingdings" panose="05000000000000000000" pitchFamily="2" charset="2"/>
              <a:buChar char="à"/>
            </a:pPr>
            <a:r>
              <a:rPr lang="da-DK">
                <a:latin typeface="+mj-lt"/>
              </a:rPr>
              <a:t>De forskellige omkostningsarter skal dækkes gennem indtægter fra de tarifled, som omkostningerne kan henføres til (kostægthed).</a:t>
            </a:r>
          </a:p>
          <a:p>
            <a:pPr marL="285750" indent="-285750">
              <a:lnSpc>
                <a:spcPct val="150000"/>
              </a:lnSpc>
              <a:buFont typeface="Wingdings" panose="05000000000000000000" pitchFamily="2" charset="2"/>
              <a:buChar char="à"/>
            </a:pPr>
            <a:r>
              <a:rPr lang="da-DK" i="1">
                <a:latin typeface="+mj-lt"/>
              </a:rPr>
              <a:t>Ingen forbrugere opnår derved økonomiske fordele på bekostning af andre forbrugere. Forbrugerne får de rigtige prissignaler om, hvad det koster at levere varmen og kan handle derefter </a:t>
            </a:r>
            <a:r>
              <a:rPr lang="da-DK">
                <a:latin typeface="+mj-lt"/>
              </a:rPr>
              <a:t>(formuleret i retspraksis).</a:t>
            </a:r>
          </a:p>
          <a:p>
            <a:pPr marL="285750" indent="-285750">
              <a:lnSpc>
                <a:spcPct val="150000"/>
              </a:lnSpc>
              <a:buFont typeface="Wingdings" panose="05000000000000000000" pitchFamily="2" charset="2"/>
              <a:buChar char="à"/>
            </a:pPr>
            <a:r>
              <a:rPr lang="da-DK">
                <a:latin typeface="+mj-lt"/>
              </a:rPr>
              <a:t>Fjernvarmeforbrugerne skal dække vedkommendes rimelige andel af de omkostninger, der er nødvendige for forsyningen med fjernvarme (varmeforsyningslovens § 20, stk. 1 og 5 samt § 21, stk. 4).</a:t>
            </a:r>
          </a:p>
          <a:p>
            <a:pPr marL="285750" indent="-285750">
              <a:lnSpc>
                <a:spcPct val="150000"/>
              </a:lnSpc>
              <a:buFont typeface="Wingdings" panose="05000000000000000000" pitchFamily="2" charset="2"/>
              <a:buChar char="à"/>
            </a:pPr>
            <a:r>
              <a:rPr lang="da-DK">
                <a:latin typeface="+mj-lt"/>
              </a:rPr>
              <a:t>Tarifferne skal kunne administreres med et minimum af omkostninger (varmeforsyningslovens § 20, stk. 1) </a:t>
            </a:r>
          </a:p>
          <a:p>
            <a:pPr marL="285750" indent="-285750">
              <a:lnSpc>
                <a:spcPct val="150000"/>
              </a:lnSpc>
              <a:buFont typeface="Wingdings" panose="05000000000000000000" pitchFamily="2" charset="2"/>
              <a:buChar char="à"/>
            </a:pPr>
            <a:r>
              <a:rPr lang="da-DK">
                <a:latin typeface="+mj-lt"/>
              </a:rPr>
              <a:t>Tariferingen skal være forståelig for fjernvarmeforbrugerne (varmeforsyningslovens § 23 b, stk. 3)</a:t>
            </a:r>
          </a:p>
          <a:p>
            <a:pPr marL="285750" indent="-285750">
              <a:lnSpc>
                <a:spcPct val="150000"/>
              </a:lnSpc>
              <a:buFont typeface="Wingdings" panose="05000000000000000000" pitchFamily="2" charset="2"/>
              <a:buChar char="à"/>
            </a:pPr>
            <a:r>
              <a:rPr lang="da-DK">
                <a:latin typeface="+mj-lt"/>
              </a:rPr>
              <a:t>Hvile-i-sig-selv princippet – nødvendige omkostninger.</a:t>
            </a:r>
          </a:p>
        </p:txBody>
      </p:sp>
      <p:sp>
        <p:nvSpPr>
          <p:cNvPr id="2" name="Eksplosion: 14 pkt. 1">
            <a:extLst>
              <a:ext uri="{FF2B5EF4-FFF2-40B4-BE49-F238E27FC236}">
                <a16:creationId xmlns:a16="http://schemas.microsoft.com/office/drawing/2014/main" id="{268F3E94-9ACD-D9D2-7270-88713DAB02E9}"/>
              </a:ext>
            </a:extLst>
          </p:cNvPr>
          <p:cNvSpPr/>
          <p:nvPr/>
        </p:nvSpPr>
        <p:spPr>
          <a:xfrm>
            <a:off x="9424857" y="113427"/>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12269700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95436-8B4B-4332-9941-A6A93CBE5ECD}"/>
              </a:ext>
            </a:extLst>
          </p:cNvPr>
          <p:cNvSpPr>
            <a:spLocks noGrp="1"/>
          </p:cNvSpPr>
          <p:nvPr>
            <p:ph type="title"/>
          </p:nvPr>
        </p:nvSpPr>
        <p:spPr/>
        <p:txBody>
          <a:bodyPr/>
          <a:lstStyle/>
          <a:p>
            <a:r>
              <a:rPr lang="da-DK"/>
              <a:t>Kundens betaling for effekt og energi</a:t>
            </a:r>
            <a:br>
              <a:rPr lang="da-DK"/>
            </a:br>
            <a:r>
              <a:rPr lang="da-DK"/>
              <a:t>”omkostningsægte tariffer”</a:t>
            </a:r>
          </a:p>
        </p:txBody>
      </p:sp>
      <p:sp>
        <p:nvSpPr>
          <p:cNvPr id="3" name="Pladsholder til indhold 2">
            <a:extLst>
              <a:ext uri="{FF2B5EF4-FFF2-40B4-BE49-F238E27FC236}">
                <a16:creationId xmlns:a16="http://schemas.microsoft.com/office/drawing/2014/main" id="{48FC7B71-2B07-421D-9494-DEFC2026A28A}"/>
              </a:ext>
            </a:extLst>
          </p:cNvPr>
          <p:cNvSpPr>
            <a:spLocks noGrp="1"/>
          </p:cNvSpPr>
          <p:nvPr>
            <p:ph idx="1"/>
          </p:nvPr>
        </p:nvSpPr>
        <p:spPr>
          <a:xfrm>
            <a:off x="866542" y="1894482"/>
            <a:ext cx="5936931" cy="4463819"/>
          </a:xfrm>
          <a:solidFill>
            <a:schemeClr val="bg1"/>
          </a:solidFill>
        </p:spPr>
        <p:txBody>
          <a:bodyPr>
            <a:normAutofit fontScale="55000" lnSpcReduction="20000"/>
          </a:bodyPr>
          <a:lstStyle/>
          <a:p>
            <a:r>
              <a:rPr lang="da-DK" b="1"/>
              <a:t>Fast forbrugsbidrag: </a:t>
            </a:r>
            <a:r>
              <a:rPr lang="da-DK"/>
              <a:t>Effektbidrag/Kvadratmeterbidrag</a:t>
            </a:r>
          </a:p>
          <a:p>
            <a:r>
              <a:rPr lang="da-DK" b="1"/>
              <a:t>Bidraget dækker: </a:t>
            </a:r>
            <a:r>
              <a:rPr lang="da-DK"/>
              <a:t>Vedligeholdelse af produktionsanlæg og net mm.</a:t>
            </a:r>
          </a:p>
          <a:p>
            <a:r>
              <a:rPr lang="da-DK"/>
              <a:t>Mindst 20 % af selskabets omkostninger</a:t>
            </a:r>
          </a:p>
          <a:p>
            <a:endParaRPr lang="da-DK"/>
          </a:p>
          <a:p>
            <a:r>
              <a:rPr lang="da-DK" b="1"/>
              <a:t>Variabel forbrugsbidrag: </a:t>
            </a:r>
            <a:r>
              <a:rPr lang="da-DK"/>
              <a:t>Energiforbrug</a:t>
            </a:r>
          </a:p>
          <a:p>
            <a:r>
              <a:rPr lang="da-DK" b="1"/>
              <a:t>Bidraget dækker: </a:t>
            </a:r>
            <a:r>
              <a:rPr lang="da-DK"/>
              <a:t>Køb af brændsel mm.</a:t>
            </a:r>
          </a:p>
          <a:p>
            <a:r>
              <a:rPr lang="da-DK"/>
              <a:t>Maksimalt 80 % af selskabets omkostninger</a:t>
            </a:r>
          </a:p>
          <a:p>
            <a:endParaRPr lang="da-DK" b="1"/>
          </a:p>
          <a:p>
            <a:r>
              <a:rPr lang="da-DK" b="1"/>
              <a:t>Abonnementsbidrag: </a:t>
            </a:r>
            <a:r>
              <a:rPr lang="da-DK"/>
              <a:t>Uafhængig af forbrugeranlæggets størrelse</a:t>
            </a:r>
          </a:p>
          <a:p>
            <a:r>
              <a:rPr lang="da-DK" b="1"/>
              <a:t>Bidraget dækker: </a:t>
            </a:r>
            <a:r>
              <a:rPr lang="da-DK"/>
              <a:t>Abonnement på måler/Administration mm.</a:t>
            </a:r>
          </a:p>
          <a:p>
            <a:endParaRPr lang="da-DK"/>
          </a:p>
          <a:p>
            <a:r>
              <a:rPr lang="da-DK" b="1"/>
              <a:t>Evt. motivationstarif: </a:t>
            </a:r>
            <a:r>
              <a:rPr lang="da-DK"/>
              <a:t>Betaling for manglende afkøling, evt. med tilbud om indregulering.</a:t>
            </a:r>
            <a:endParaRPr lang="da-DK" b="1"/>
          </a:p>
          <a:p>
            <a:endParaRPr lang="da-DK"/>
          </a:p>
          <a:p>
            <a:r>
              <a:rPr lang="da-DK"/>
              <a:t>Et standart hus er 130 kvm og har et energiforbrug på 18,1 MWh/år. </a:t>
            </a:r>
          </a:p>
          <a:p>
            <a:r>
              <a:rPr lang="da-DK"/>
              <a:t>En hustandsunit med brugsvandsveksler har en effekt på 30-35 kW.</a:t>
            </a:r>
          </a:p>
          <a:p>
            <a:endParaRPr lang="da-DK"/>
          </a:p>
          <a:p>
            <a:r>
              <a:rPr lang="da-DK"/>
              <a:t>Ud over 80/20 fordelingen, er det op til selskabet, så længe tarifering er</a:t>
            </a:r>
            <a:br>
              <a:rPr lang="da-DK"/>
            </a:br>
            <a:r>
              <a:rPr lang="da-DK"/>
              <a:t>Rimelige, gennemsigtige, objektive, ikke-diskriminerende</a:t>
            </a:r>
            <a:endParaRPr lang="da-DK" u="sng"/>
          </a:p>
          <a:p>
            <a:endParaRPr lang="da-DK"/>
          </a:p>
          <a:p>
            <a:endParaRPr lang="da-DK"/>
          </a:p>
        </p:txBody>
      </p:sp>
      <p:sp>
        <p:nvSpPr>
          <p:cNvPr id="5" name="Tekstfelt 4">
            <a:extLst>
              <a:ext uri="{FF2B5EF4-FFF2-40B4-BE49-F238E27FC236}">
                <a16:creationId xmlns:a16="http://schemas.microsoft.com/office/drawing/2014/main" id="{D09B82D5-A541-0AF2-DA9C-030664B34344}"/>
              </a:ext>
            </a:extLst>
          </p:cNvPr>
          <p:cNvSpPr txBox="1"/>
          <p:nvPr/>
        </p:nvSpPr>
        <p:spPr>
          <a:xfrm>
            <a:off x="7080308" y="1971413"/>
            <a:ext cx="4333750" cy="3970318"/>
          </a:xfrm>
          <a:prstGeom prst="rect">
            <a:avLst/>
          </a:prstGeom>
          <a:solidFill>
            <a:schemeClr val="accent4">
              <a:lumMod val="20000"/>
              <a:lumOff val="80000"/>
            </a:schemeClr>
          </a:solidFill>
          <a:ln>
            <a:solidFill>
              <a:schemeClr val="accent4">
                <a:lumMod val="50000"/>
              </a:schemeClr>
            </a:solidFill>
          </a:ln>
        </p:spPr>
        <p:txBody>
          <a:bodyPr wrap="none" rtlCol="0">
            <a:spAutoFit/>
          </a:bodyPr>
          <a:lstStyle/>
          <a:p>
            <a:r>
              <a:rPr lang="da-DK" b="1"/>
              <a:t>Husholdningsbudgettet:</a:t>
            </a:r>
          </a:p>
          <a:p>
            <a:endParaRPr lang="da-DK" b="1"/>
          </a:p>
          <a:p>
            <a:r>
              <a:rPr lang="da-DK" b="1"/>
              <a:t>Fast forbrugsbidrag:</a:t>
            </a:r>
          </a:p>
          <a:p>
            <a:r>
              <a:rPr lang="da-DK"/>
              <a:t>Husleje, forsikringer</a:t>
            </a:r>
          </a:p>
          <a:p>
            <a:endParaRPr lang="da-DK" b="1"/>
          </a:p>
          <a:p>
            <a:r>
              <a:rPr lang="da-DK" b="1"/>
              <a:t>Variabel forbrugsbidrag:</a:t>
            </a:r>
          </a:p>
          <a:p>
            <a:r>
              <a:rPr lang="da-DK"/>
              <a:t>Strøm, vand, varme, mad</a:t>
            </a:r>
          </a:p>
          <a:p>
            <a:endParaRPr lang="da-DK" b="1"/>
          </a:p>
          <a:p>
            <a:r>
              <a:rPr lang="da-DK" b="1"/>
              <a:t>Abonnementsbidrag:</a:t>
            </a:r>
          </a:p>
          <a:p>
            <a:r>
              <a:rPr lang="da-DK"/>
              <a:t>Mobilabonnement, renovation, leje af router</a:t>
            </a:r>
          </a:p>
          <a:p>
            <a:endParaRPr lang="da-DK"/>
          </a:p>
          <a:p>
            <a:r>
              <a:rPr lang="da-DK" b="1" i="1"/>
              <a:t>Evt. motivationstarif: </a:t>
            </a:r>
          </a:p>
          <a:p>
            <a:r>
              <a:rPr lang="da-DK"/>
              <a:t>Bøde for manglende snerydning af fortov</a:t>
            </a:r>
          </a:p>
          <a:p>
            <a:endParaRPr lang="en-US" b="1"/>
          </a:p>
        </p:txBody>
      </p:sp>
      <p:pic>
        <p:nvPicPr>
          <p:cNvPr id="7" name="Grafik 6" descr="Renoveret (hus funkler) med massiv udfyldning">
            <a:extLst>
              <a:ext uri="{FF2B5EF4-FFF2-40B4-BE49-F238E27FC236}">
                <a16:creationId xmlns:a16="http://schemas.microsoft.com/office/drawing/2014/main" id="{4095D90F-17ED-4767-046B-2F6FDC885D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7244" y="2063692"/>
            <a:ext cx="914400" cy="914400"/>
          </a:xfrm>
          <a:prstGeom prst="rect">
            <a:avLst/>
          </a:prstGeom>
        </p:spPr>
      </p:pic>
      <p:sp>
        <p:nvSpPr>
          <p:cNvPr id="8" name="Tekstfelt 7">
            <a:extLst>
              <a:ext uri="{FF2B5EF4-FFF2-40B4-BE49-F238E27FC236}">
                <a16:creationId xmlns:a16="http://schemas.microsoft.com/office/drawing/2014/main" id="{2B35156E-3ECF-EF01-4824-C188A4144AF8}"/>
              </a:ext>
            </a:extLst>
          </p:cNvPr>
          <p:cNvSpPr txBox="1"/>
          <p:nvPr/>
        </p:nvSpPr>
        <p:spPr>
          <a:xfrm>
            <a:off x="866542" y="4999839"/>
            <a:ext cx="4745693" cy="1358462"/>
          </a:xfrm>
          <a:prstGeom prst="rect">
            <a:avLst/>
          </a:prstGeom>
          <a:noFill/>
          <a:ln>
            <a:solidFill>
              <a:schemeClr val="accent4">
                <a:lumMod val="75000"/>
              </a:schemeClr>
            </a:solidFill>
            <a:prstDash val="dash"/>
          </a:ln>
        </p:spPr>
        <p:txBody>
          <a:bodyPr wrap="square" rtlCol="0">
            <a:spAutoFit/>
          </a:bodyPr>
          <a:lstStyle/>
          <a:p>
            <a:endParaRPr lang="en-US"/>
          </a:p>
        </p:txBody>
      </p:sp>
    </p:spTree>
    <p:extLst>
      <p:ext uri="{BB962C8B-B14F-4D97-AF65-F5344CB8AC3E}">
        <p14:creationId xmlns:p14="http://schemas.microsoft.com/office/powerpoint/2010/main" val="37305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dertitel 2">
            <a:extLst>
              <a:ext uri="{FF2B5EF4-FFF2-40B4-BE49-F238E27FC236}">
                <a16:creationId xmlns:a16="http://schemas.microsoft.com/office/drawing/2014/main" id="{EF8B2985-2197-D36D-E5E2-1ABADBF2DF28}"/>
              </a:ext>
            </a:extLst>
          </p:cNvPr>
          <p:cNvSpPr txBox="1">
            <a:spLocks/>
          </p:cNvSpPr>
          <p:nvPr/>
        </p:nvSpPr>
        <p:spPr>
          <a:xfrm>
            <a:off x="9386063" y="2427103"/>
            <a:ext cx="2236977" cy="939800"/>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4572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22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da-DK" sz="2400">
                <a:solidFill>
                  <a:prstClr val="black"/>
                </a:solidFill>
                <a:latin typeface="Arial"/>
              </a:rPr>
              <a:t>prisfald på 5 år på fjernvarmen </a:t>
            </a:r>
          </a:p>
          <a:p>
            <a:pPr>
              <a:defRPr/>
            </a:pPr>
            <a:r>
              <a:rPr lang="da-DK" sz="2400">
                <a:solidFill>
                  <a:prstClr val="black"/>
                </a:solidFill>
                <a:latin typeface="Arial"/>
              </a:rPr>
              <a:t>(inden 2022)</a:t>
            </a:r>
          </a:p>
        </p:txBody>
      </p:sp>
      <p:sp>
        <p:nvSpPr>
          <p:cNvPr id="15" name="Tekstfelt 14">
            <a:extLst>
              <a:ext uri="{FF2B5EF4-FFF2-40B4-BE49-F238E27FC236}">
                <a16:creationId xmlns:a16="http://schemas.microsoft.com/office/drawing/2014/main" id="{25C11035-3C26-8B7A-239E-CCD031A53A2E}"/>
              </a:ext>
            </a:extLst>
          </p:cNvPr>
          <p:cNvSpPr txBox="1"/>
          <p:nvPr/>
        </p:nvSpPr>
        <p:spPr>
          <a:xfrm>
            <a:off x="9278946" y="1596106"/>
            <a:ext cx="1620957" cy="830997"/>
          </a:xfrm>
          <a:prstGeom prst="rect">
            <a:avLst/>
          </a:prstGeom>
          <a:noFill/>
        </p:spPr>
        <p:txBody>
          <a:bodyPr wrap="none" rtlCol="0">
            <a:spAutoFit/>
          </a:bodyPr>
          <a:lstStyle/>
          <a:p>
            <a:pPr algn="r" defTabSz="457200">
              <a:defRPr/>
            </a:pPr>
            <a:r>
              <a:rPr lang="da-DK" sz="4800">
                <a:solidFill>
                  <a:schemeClr val="accent3">
                    <a:lumMod val="75000"/>
                  </a:schemeClr>
                </a:solidFill>
                <a:latin typeface="Arial Black"/>
              </a:rPr>
              <a:t>10%</a:t>
            </a:r>
          </a:p>
        </p:txBody>
      </p:sp>
      <p:sp>
        <p:nvSpPr>
          <p:cNvPr id="5" name="Titel 4">
            <a:extLst>
              <a:ext uri="{FF2B5EF4-FFF2-40B4-BE49-F238E27FC236}">
                <a16:creationId xmlns:a16="http://schemas.microsoft.com/office/drawing/2014/main" id="{35671216-110C-FC82-E1FA-DB56034D5B78}"/>
              </a:ext>
            </a:extLst>
          </p:cNvPr>
          <p:cNvSpPr>
            <a:spLocks noGrp="1"/>
          </p:cNvSpPr>
          <p:nvPr>
            <p:ph type="title"/>
          </p:nvPr>
        </p:nvSpPr>
        <p:spPr/>
        <p:txBody>
          <a:bodyPr/>
          <a:lstStyle/>
          <a:p>
            <a:r>
              <a:rPr lang="da-DK" sz="4400" b="1"/>
              <a:t>Energipriser</a:t>
            </a:r>
          </a:p>
        </p:txBody>
      </p:sp>
      <p:pic>
        <p:nvPicPr>
          <p:cNvPr id="7" name="Pladsholder til indhold 6">
            <a:hlinkClick r:id="rId2"/>
            <a:extLst>
              <a:ext uri="{FF2B5EF4-FFF2-40B4-BE49-F238E27FC236}">
                <a16:creationId xmlns:a16="http://schemas.microsoft.com/office/drawing/2014/main" id="{8138A469-4D52-73A7-4817-F06B241627F7}"/>
              </a:ext>
            </a:extLst>
          </p:cNvPr>
          <p:cNvPicPr>
            <a:picLocks noGrp="1" noChangeAspect="1"/>
          </p:cNvPicPr>
          <p:nvPr>
            <p:ph idx="1"/>
          </p:nvPr>
        </p:nvPicPr>
        <p:blipFill>
          <a:blip r:embed="rId3"/>
          <a:stretch>
            <a:fillRect/>
          </a:stretch>
        </p:blipFill>
        <p:spPr>
          <a:xfrm>
            <a:off x="0" y="1530985"/>
            <a:ext cx="9114663" cy="5327015"/>
          </a:xfrm>
        </p:spPr>
      </p:pic>
      <p:sp>
        <p:nvSpPr>
          <p:cNvPr id="10" name="Pladsholder til tekst 9">
            <a:extLst>
              <a:ext uri="{FF2B5EF4-FFF2-40B4-BE49-F238E27FC236}">
                <a16:creationId xmlns:a16="http://schemas.microsoft.com/office/drawing/2014/main" id="{206CCC59-5B03-8C7A-50C5-56F37F3A09D8}"/>
              </a:ext>
            </a:extLst>
          </p:cNvPr>
          <p:cNvSpPr>
            <a:spLocks noGrp="1"/>
          </p:cNvSpPr>
          <p:nvPr>
            <p:ph type="body" sz="quarter" idx="17"/>
          </p:nvPr>
        </p:nvSpPr>
        <p:spPr/>
        <p:txBody>
          <a:bodyPr/>
          <a:lstStyle/>
          <a:p>
            <a:endParaRPr lang="da-DK"/>
          </a:p>
        </p:txBody>
      </p:sp>
      <p:sp>
        <p:nvSpPr>
          <p:cNvPr id="22" name="Tekstfelt 21">
            <a:extLst>
              <a:ext uri="{FF2B5EF4-FFF2-40B4-BE49-F238E27FC236}">
                <a16:creationId xmlns:a16="http://schemas.microsoft.com/office/drawing/2014/main" id="{0D90BAA2-07BB-453A-61AA-0F89A3E2B0DC}"/>
              </a:ext>
            </a:extLst>
          </p:cNvPr>
          <p:cNvSpPr txBox="1"/>
          <p:nvPr/>
        </p:nvSpPr>
        <p:spPr>
          <a:xfrm>
            <a:off x="9278946" y="4614412"/>
            <a:ext cx="2707487" cy="923330"/>
          </a:xfrm>
          <a:prstGeom prst="rect">
            <a:avLst/>
          </a:prstGeom>
          <a:noFill/>
        </p:spPr>
        <p:txBody>
          <a:bodyPr wrap="square" lIns="91440" tIns="45720" rIns="91440" bIns="45720" anchor="t">
            <a:spAutoFit/>
          </a:bodyPr>
          <a:lstStyle/>
          <a:p>
            <a:r>
              <a:rPr lang="da-DK"/>
              <a:t>Energipriser index, </a:t>
            </a:r>
          </a:p>
          <a:p>
            <a:r>
              <a:rPr lang="da-DK"/>
              <a:t>Danmarks Statistik </a:t>
            </a:r>
          </a:p>
          <a:p>
            <a:r>
              <a:rPr lang="da-DK"/>
              <a:t>(aug. 2012 - august 2022)</a:t>
            </a:r>
          </a:p>
        </p:txBody>
      </p:sp>
      <p:sp>
        <p:nvSpPr>
          <p:cNvPr id="2" name="Eksplosion: 14 pkt. 1">
            <a:extLst>
              <a:ext uri="{FF2B5EF4-FFF2-40B4-BE49-F238E27FC236}">
                <a16:creationId xmlns:a16="http://schemas.microsoft.com/office/drawing/2014/main" id="{51B268DE-5C08-86F2-2240-777CEE264DC0}"/>
              </a:ext>
            </a:extLst>
          </p:cNvPr>
          <p:cNvSpPr/>
          <p:nvPr/>
        </p:nvSpPr>
        <p:spPr>
          <a:xfrm>
            <a:off x="9844307" y="84608"/>
            <a:ext cx="2381693" cy="131843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BONUS</a:t>
            </a:r>
          </a:p>
          <a:p>
            <a:pPr algn="ctr"/>
            <a:r>
              <a:rPr lang="da-DK"/>
              <a:t>SLIDE</a:t>
            </a:r>
          </a:p>
        </p:txBody>
      </p:sp>
    </p:spTree>
    <p:extLst>
      <p:ext uri="{BB962C8B-B14F-4D97-AF65-F5344CB8AC3E}">
        <p14:creationId xmlns:p14="http://schemas.microsoft.com/office/powerpoint/2010/main" val="198303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D06D5-FCB8-4E82-A3C6-CA3DD6BF3E17}"/>
              </a:ext>
            </a:extLst>
          </p:cNvPr>
          <p:cNvSpPr>
            <a:spLocks noGrp="1"/>
          </p:cNvSpPr>
          <p:nvPr>
            <p:ph type="title"/>
          </p:nvPr>
        </p:nvSpPr>
        <p:spPr/>
        <p:txBody>
          <a:bodyPr/>
          <a:lstStyle/>
          <a:p>
            <a:r>
              <a:rPr lang="da-DK" err="1"/>
              <a:t>Tilskuds-ordninger</a:t>
            </a:r>
            <a:endParaRPr lang="da-DK"/>
          </a:p>
        </p:txBody>
      </p:sp>
      <p:sp>
        <p:nvSpPr>
          <p:cNvPr id="3" name="Pladsholder til indhold 2">
            <a:extLst>
              <a:ext uri="{FF2B5EF4-FFF2-40B4-BE49-F238E27FC236}">
                <a16:creationId xmlns:a16="http://schemas.microsoft.com/office/drawing/2014/main" id="{7F16C5E2-2556-4292-B485-E199DD4FF634}"/>
              </a:ext>
            </a:extLst>
          </p:cNvPr>
          <p:cNvSpPr>
            <a:spLocks noGrp="1"/>
          </p:cNvSpPr>
          <p:nvPr>
            <p:ph idx="1"/>
          </p:nvPr>
        </p:nvSpPr>
        <p:spPr>
          <a:xfrm>
            <a:off x="838200" y="2082799"/>
            <a:ext cx="10515600" cy="4094163"/>
          </a:xfrm>
        </p:spPr>
        <p:txBody>
          <a:bodyPr>
            <a:normAutofit lnSpcReduction="10000"/>
          </a:bodyPr>
          <a:lstStyle/>
          <a:p>
            <a:r>
              <a:rPr lang="da-DK" b="1">
                <a:hlinkClick r:id="rId3"/>
              </a:rPr>
              <a:t>Bygningspuljen</a:t>
            </a:r>
            <a:endParaRPr lang="da-DK" b="1"/>
          </a:p>
          <a:p>
            <a:r>
              <a:rPr lang="da-DK"/>
              <a:t>Mulighed for private, for at søge tilskud til renovering eller etablering af individuelle varmepumper </a:t>
            </a:r>
          </a:p>
          <a:p>
            <a:r>
              <a:rPr lang="da-DK"/>
              <a:t>	– Udenfor områder der er udlagt til fjernvarme.</a:t>
            </a:r>
          </a:p>
          <a:p>
            <a:endParaRPr lang="da-DK"/>
          </a:p>
          <a:p>
            <a:r>
              <a:rPr lang="da-DK" b="1">
                <a:hlinkClick r:id="rId4"/>
              </a:rPr>
              <a:t>Fjernvarmepuljen</a:t>
            </a:r>
            <a:endParaRPr lang="da-DK" b="1"/>
          </a:p>
          <a:p>
            <a:r>
              <a:rPr lang="da-DK"/>
              <a:t>Mulighed for fjernvarmeselskaber, for at søge tilskud til udrulning af fjernvarme </a:t>
            </a:r>
          </a:p>
          <a:p>
            <a:r>
              <a:rPr lang="da-DK"/>
              <a:t>	 – i nye områder.</a:t>
            </a:r>
          </a:p>
          <a:p>
            <a:endParaRPr lang="da-DK"/>
          </a:p>
          <a:p>
            <a:r>
              <a:rPr lang="da-DK" b="1">
                <a:hlinkClick r:id="rId5"/>
              </a:rPr>
              <a:t>Afkoblingsordningen</a:t>
            </a:r>
            <a:endParaRPr lang="da-DK" b="1"/>
          </a:p>
          <a:p>
            <a:r>
              <a:rPr lang="da-DK"/>
              <a:t>Mulighed for private, for at søge tilskud til afkobling fra gasnettet</a:t>
            </a:r>
          </a:p>
          <a:p>
            <a:r>
              <a:rPr lang="da-DK"/>
              <a:t>	 – ved konvertering til fjernvarme eller varmepumper.</a:t>
            </a:r>
          </a:p>
          <a:p>
            <a:endParaRPr lang="da-DK"/>
          </a:p>
          <a:p>
            <a:endParaRPr lang="da-DK" b="1"/>
          </a:p>
        </p:txBody>
      </p:sp>
    </p:spTree>
    <p:extLst>
      <p:ext uri="{BB962C8B-B14F-4D97-AF65-F5344CB8AC3E}">
        <p14:creationId xmlns:p14="http://schemas.microsoft.com/office/powerpoint/2010/main" val="40381316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ABC5836-BE3D-DA5E-8166-70A3CC88E683}"/>
              </a:ext>
            </a:extLst>
          </p:cNvPr>
          <p:cNvSpPr>
            <a:spLocks noGrp="1"/>
          </p:cNvSpPr>
          <p:nvPr>
            <p:ph type="title"/>
          </p:nvPr>
        </p:nvSpPr>
        <p:spPr/>
        <p:txBody>
          <a:bodyPr/>
          <a:lstStyle/>
          <a:p>
            <a:r>
              <a:rPr lang="da-DK"/>
              <a:t>Husk om økonomi</a:t>
            </a:r>
          </a:p>
        </p:txBody>
      </p:sp>
      <p:graphicFrame>
        <p:nvGraphicFramePr>
          <p:cNvPr id="15" name="Pladsholder til indhold 2">
            <a:extLst>
              <a:ext uri="{FF2B5EF4-FFF2-40B4-BE49-F238E27FC236}">
                <a16:creationId xmlns:a16="http://schemas.microsoft.com/office/drawing/2014/main" id="{37592C91-765C-C294-C0F7-769F19DB70D2}"/>
              </a:ext>
            </a:extLst>
          </p:cNvPr>
          <p:cNvGraphicFramePr>
            <a:graphicFrameLocks noGrp="1"/>
          </p:cNvGraphicFramePr>
          <p:nvPr>
            <p:ph idx="1"/>
            <p:extLst>
              <p:ext uri="{D42A27DB-BD31-4B8C-83A1-F6EECF244321}">
                <p14:modId xmlns:p14="http://schemas.microsoft.com/office/powerpoint/2010/main" val="1219616916"/>
              </p:ext>
            </p:extLst>
          </p:nvPr>
        </p:nvGraphicFramePr>
        <p:xfrm>
          <a:off x="4800600" y="1219200"/>
          <a:ext cx="6553200" cy="474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ladsholder til indhold 20">
            <a:extLst>
              <a:ext uri="{FF2B5EF4-FFF2-40B4-BE49-F238E27FC236}">
                <a16:creationId xmlns:a16="http://schemas.microsoft.com/office/drawing/2014/main" id="{DB943803-C270-869B-24E1-C9A3EF4B56DE}"/>
              </a:ext>
            </a:extLst>
          </p:cNvPr>
          <p:cNvPicPr>
            <a:picLocks noGrp="1" noChangeAspect="1"/>
          </p:cNvPicPr>
          <p:nvPr>
            <p:ph sz="half" idx="13"/>
          </p:nvPr>
        </p:nvPicPr>
        <p:blipFill>
          <a:blip r:embed="rId8"/>
          <a:stretch>
            <a:fillRect/>
          </a:stretch>
        </p:blipFill>
        <p:spPr>
          <a:xfrm>
            <a:off x="1175858" y="2528408"/>
            <a:ext cx="2267909" cy="2267909"/>
          </a:xfrm>
        </p:spPr>
      </p:pic>
      <p:sp>
        <p:nvSpPr>
          <p:cNvPr id="5" name="Pladsholder til tekst 4">
            <a:extLst>
              <a:ext uri="{FF2B5EF4-FFF2-40B4-BE49-F238E27FC236}">
                <a16:creationId xmlns:a16="http://schemas.microsoft.com/office/drawing/2014/main" id="{F026B57A-5A3E-FA01-796E-1C5835BABD78}"/>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6431047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A8628-131C-3C1C-6D2C-D262723CF060}"/>
              </a:ext>
            </a:extLst>
          </p:cNvPr>
          <p:cNvSpPr>
            <a:spLocks noGrp="1"/>
          </p:cNvSpPr>
          <p:nvPr>
            <p:ph type="title"/>
          </p:nvPr>
        </p:nvSpPr>
        <p:spPr/>
        <p:txBody>
          <a:bodyPr/>
          <a:lstStyle/>
          <a:p>
            <a:r>
              <a:rPr lang="da-DK"/>
              <a:t>Udbud</a:t>
            </a:r>
            <a:endParaRPr lang="da-DK" sz="1800"/>
          </a:p>
        </p:txBody>
      </p:sp>
      <p:sp>
        <p:nvSpPr>
          <p:cNvPr id="3" name="Undertitel 3">
            <a:extLst>
              <a:ext uri="{FF2B5EF4-FFF2-40B4-BE49-F238E27FC236}">
                <a16:creationId xmlns:a16="http://schemas.microsoft.com/office/drawing/2014/main" id="{FECCE57B-DCD0-5A6E-1E58-C93BDF050453}"/>
              </a:ext>
            </a:extLst>
          </p:cNvPr>
          <p:cNvSpPr txBox="1">
            <a:spLocks/>
          </p:cNvSpPr>
          <p:nvPr/>
        </p:nvSpPr>
        <p:spPr>
          <a:xfrm>
            <a:off x="1524000" y="3602037"/>
            <a:ext cx="9144000" cy="979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a-DK">
              <a:solidFill>
                <a:schemeClr val="bg1"/>
              </a:solidFill>
              <a:latin typeface="+mj-lt"/>
            </a:endParaRPr>
          </a:p>
          <a:p>
            <a:pPr marL="0" indent="0" algn="ctr">
              <a:buNone/>
            </a:pPr>
            <a:r>
              <a:rPr lang="da-DK">
                <a:solidFill>
                  <a:schemeClr val="bg1"/>
                </a:solidFill>
                <a:latin typeface="+mj-lt"/>
              </a:rPr>
              <a:t>John Elmertoft</a:t>
            </a:r>
          </a:p>
        </p:txBody>
      </p:sp>
    </p:spTree>
    <p:extLst>
      <p:ext uri="{BB962C8B-B14F-4D97-AF65-F5344CB8AC3E}">
        <p14:creationId xmlns:p14="http://schemas.microsoft.com/office/powerpoint/2010/main" val="13946873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B03DCAAF-C119-6AC3-8E72-FAEB2873945A}"/>
              </a:ext>
            </a:extLst>
          </p:cNvPr>
          <p:cNvPicPr>
            <a:picLocks noChangeAspect="1"/>
          </p:cNvPicPr>
          <p:nvPr/>
        </p:nvPicPr>
        <p:blipFill>
          <a:blip r:embed="rId3"/>
          <a:stretch>
            <a:fillRect/>
          </a:stretch>
        </p:blipFill>
        <p:spPr>
          <a:xfrm>
            <a:off x="4411680" y="2209646"/>
            <a:ext cx="7616530" cy="3594804"/>
          </a:xfrm>
          <a:prstGeom prst="rect">
            <a:avLst/>
          </a:prstGeom>
        </p:spPr>
      </p:pic>
      <p:sp>
        <p:nvSpPr>
          <p:cNvPr id="2" name="Title 1">
            <a:extLst>
              <a:ext uri="{FF2B5EF4-FFF2-40B4-BE49-F238E27FC236}">
                <a16:creationId xmlns:a16="http://schemas.microsoft.com/office/drawing/2014/main" id="{91626382-EF7F-4349-B150-B2B8A6EF0CAD}"/>
              </a:ext>
            </a:extLst>
          </p:cNvPr>
          <p:cNvSpPr>
            <a:spLocks noGrp="1"/>
          </p:cNvSpPr>
          <p:nvPr>
            <p:ph type="title"/>
          </p:nvPr>
        </p:nvSpPr>
        <p:spPr/>
        <p:txBody>
          <a:bodyPr>
            <a:normAutofit fontScale="90000"/>
          </a:bodyPr>
          <a:lstStyle/>
          <a:p>
            <a:r>
              <a:rPr lang="en-GB" err="1">
                <a:latin typeface="Segoe UI Light" panose="020B0502040204020203" pitchFamily="34" charset="0"/>
                <a:cs typeface="Segoe UI Light" panose="020B0502040204020203" pitchFamily="34" charset="0"/>
              </a:rPr>
              <a:t>Fjernvarmeselskabet</a:t>
            </a:r>
            <a:r>
              <a:rPr lang="en-GB">
                <a:latin typeface="Segoe UI Light" panose="020B0502040204020203" pitchFamily="34" charset="0"/>
                <a:cs typeface="Segoe UI Light" panose="020B0502040204020203" pitchFamily="34" charset="0"/>
              </a:rPr>
              <a:t> </a:t>
            </a:r>
            <a:r>
              <a:rPr lang="en-GB" err="1">
                <a:latin typeface="Segoe UI Light" panose="020B0502040204020203" pitchFamily="34" charset="0"/>
                <a:cs typeface="Segoe UI Light" panose="020B0502040204020203" pitchFamily="34" charset="0"/>
              </a:rPr>
              <a:t>har</a:t>
            </a:r>
            <a:r>
              <a:rPr lang="en-GB">
                <a:latin typeface="Segoe UI Light" panose="020B0502040204020203" pitchFamily="34" charset="0"/>
                <a:cs typeface="Segoe UI Light" panose="020B0502040204020203" pitchFamily="34" charset="0"/>
              </a:rPr>
              <a:t> </a:t>
            </a:r>
            <a:r>
              <a:rPr lang="en-GB" err="1">
                <a:latin typeface="Segoe UI Light" panose="020B0502040204020203" pitchFamily="34" charset="0"/>
                <a:cs typeface="Segoe UI Light" panose="020B0502040204020203" pitchFamily="34" charset="0"/>
              </a:rPr>
              <a:t>ansvaret</a:t>
            </a:r>
            <a:r>
              <a:rPr lang="en-GB">
                <a:latin typeface="Segoe UI Light" panose="020B0502040204020203" pitchFamily="34" charset="0"/>
                <a:cs typeface="Segoe UI Light" panose="020B0502040204020203" pitchFamily="34" charset="0"/>
              </a:rPr>
              <a:t> for at </a:t>
            </a:r>
            <a:r>
              <a:rPr lang="en-GB" err="1">
                <a:latin typeface="Segoe UI Light" panose="020B0502040204020203" pitchFamily="34" charset="0"/>
                <a:cs typeface="Segoe UI Light" panose="020B0502040204020203" pitchFamily="34" charset="0"/>
              </a:rPr>
              <a:t>overholde</a:t>
            </a:r>
            <a:r>
              <a:rPr lang="en-GB">
                <a:latin typeface="Segoe UI Light" panose="020B0502040204020203" pitchFamily="34" charset="0"/>
                <a:cs typeface="Segoe UI Light" panose="020B0502040204020203" pitchFamily="34" charset="0"/>
              </a:rPr>
              <a:t> </a:t>
            </a:r>
            <a:r>
              <a:rPr lang="en-GB" err="1">
                <a:latin typeface="Segoe UI Light" panose="020B0502040204020203" pitchFamily="34" charset="0"/>
                <a:cs typeface="Segoe UI Light" panose="020B0502040204020203" pitchFamily="34" charset="0"/>
              </a:rPr>
              <a:t>udbudsreglerne</a:t>
            </a:r>
            <a:r>
              <a:rPr lang="en-GB">
                <a:latin typeface="Segoe UI Light" panose="020B0502040204020203" pitchFamily="34" charset="0"/>
                <a:cs typeface="Segoe UI Light" panose="020B0502040204020203" pitchFamily="34" charset="0"/>
              </a:rPr>
              <a:t>!!</a:t>
            </a:r>
            <a:endParaRPr lang="da-DK">
              <a:latin typeface="Segoe UI Light" panose="020B0502040204020203" pitchFamily="34" charset="0"/>
              <a:cs typeface="Segoe UI Light" panose="020B0502040204020203" pitchFamily="34" charset="0"/>
            </a:endParaRPr>
          </a:p>
        </p:txBody>
      </p:sp>
      <p:sp>
        <p:nvSpPr>
          <p:cNvPr id="3" name="Content Placeholder 2">
            <a:extLst>
              <a:ext uri="{FF2B5EF4-FFF2-40B4-BE49-F238E27FC236}">
                <a16:creationId xmlns:a16="http://schemas.microsoft.com/office/drawing/2014/main" id="{4843BDCE-A58D-4032-90EF-BB0AFB2239C6}"/>
              </a:ext>
            </a:extLst>
          </p:cNvPr>
          <p:cNvSpPr>
            <a:spLocks noGrp="1"/>
          </p:cNvSpPr>
          <p:nvPr>
            <p:ph idx="1"/>
          </p:nvPr>
        </p:nvSpPr>
        <p:spPr>
          <a:xfrm>
            <a:off x="350982" y="1825625"/>
            <a:ext cx="4427847" cy="1795030"/>
          </a:xfrm>
        </p:spPr>
        <p:txBody>
          <a:bodyPr/>
          <a:lstStyle/>
          <a:p>
            <a:pPr marL="342900" indent="-342900">
              <a:spcBef>
                <a:spcPts val="0"/>
              </a:spcBef>
              <a:defRPr/>
            </a:pPr>
            <a:r>
              <a:rPr lang="da-DK" sz="2000">
                <a:solidFill>
                  <a:srgbClr val="595959"/>
                </a:solidFill>
                <a:latin typeface="Segoe UI Light" panose="020B0502040204020203" pitchFamily="34" charset="0"/>
                <a:cs typeface="Segoe UI Light" panose="020B0502040204020203" pitchFamily="34" charset="0"/>
              </a:rPr>
              <a:t>Vær opmærksom på:</a:t>
            </a:r>
          </a:p>
          <a:p>
            <a:pPr marL="342900" indent="-342900">
              <a:spcBef>
                <a:spcPts val="0"/>
              </a:spcBef>
              <a:buFont typeface="Arial" panose="020B0604020202020204" pitchFamily="34" charset="0"/>
              <a:buChar char="•"/>
              <a:defRPr/>
            </a:pPr>
            <a:r>
              <a:rPr lang="da-DK" sz="2000">
                <a:solidFill>
                  <a:srgbClr val="595959"/>
                </a:solidFill>
                <a:latin typeface="Segoe UI Light" panose="020B0502040204020203" pitchFamily="34" charset="0"/>
                <a:cs typeface="Segoe UI Light" panose="020B0502040204020203" pitchFamily="34" charset="0"/>
              </a:rPr>
              <a:t>Tærskelværdier</a:t>
            </a:r>
          </a:p>
          <a:p>
            <a:pPr marL="342900" indent="-342900">
              <a:spcBef>
                <a:spcPts val="0"/>
              </a:spcBef>
              <a:buFont typeface="Arial" panose="020B0604020202020204" pitchFamily="34" charset="0"/>
              <a:buChar char="•"/>
              <a:defRPr/>
            </a:pPr>
            <a:r>
              <a:rPr lang="da-DK" sz="2000">
                <a:solidFill>
                  <a:srgbClr val="595959"/>
                </a:solidFill>
                <a:latin typeface="Segoe UI Light" panose="020B0502040204020203" pitchFamily="34" charset="0"/>
                <a:cs typeface="Segoe UI Light" panose="020B0502040204020203" pitchFamily="34" charset="0"/>
              </a:rPr>
              <a:t>Forsyningsvirksomhedsdirektivet</a:t>
            </a:r>
          </a:p>
          <a:p>
            <a:pPr marL="342900" indent="-342900">
              <a:spcBef>
                <a:spcPts val="0"/>
              </a:spcBef>
              <a:buFont typeface="Arial" panose="020B0604020202020204" pitchFamily="34" charset="0"/>
              <a:buChar char="•"/>
              <a:defRPr/>
            </a:pPr>
            <a:r>
              <a:rPr lang="da-DK" sz="2000">
                <a:solidFill>
                  <a:srgbClr val="595959"/>
                </a:solidFill>
                <a:latin typeface="Segoe UI Light" panose="020B0502040204020203" pitchFamily="34" charset="0"/>
                <a:cs typeface="Segoe UI Light" panose="020B0502040204020203" pitchFamily="34" charset="0"/>
              </a:rPr>
              <a:t>Tilbudsloven</a:t>
            </a:r>
          </a:p>
          <a:p>
            <a:pPr marL="342900" indent="-342900">
              <a:spcBef>
                <a:spcPts val="0"/>
              </a:spcBef>
              <a:buFont typeface="Arial" panose="020B0604020202020204" pitchFamily="34" charset="0"/>
              <a:buChar char="•"/>
              <a:defRPr/>
            </a:pPr>
            <a:r>
              <a:rPr lang="da-DK" sz="2000">
                <a:solidFill>
                  <a:srgbClr val="595959"/>
                </a:solidFill>
                <a:latin typeface="Segoe UI Light" panose="020B0502040204020203" pitchFamily="34" charset="0"/>
                <a:cs typeface="Segoe UI Light" panose="020B0502040204020203" pitchFamily="34" charset="0"/>
              </a:rPr>
              <a:t>Udbudsloven</a:t>
            </a:r>
          </a:p>
          <a:p>
            <a:pPr marL="342900" indent="-342900">
              <a:spcBef>
                <a:spcPts val="0"/>
              </a:spcBef>
              <a:buFont typeface="Arial" panose="020B0604020202020204" pitchFamily="34" charset="0"/>
              <a:buChar char="•"/>
              <a:defRPr/>
            </a:pPr>
            <a:r>
              <a:rPr lang="da-DK" sz="2000">
                <a:solidFill>
                  <a:srgbClr val="595959"/>
                </a:solidFill>
                <a:latin typeface="Segoe UI Light" panose="020B0502040204020203" pitchFamily="34" charset="0"/>
                <a:cs typeface="Segoe UI Light" panose="020B0502040204020203" pitchFamily="34" charset="0"/>
              </a:rPr>
              <a:t>Etc.</a:t>
            </a:r>
          </a:p>
          <a:p>
            <a:pPr marL="342900" indent="-342900">
              <a:spcBef>
                <a:spcPts val="0"/>
              </a:spcBef>
              <a:defRPr/>
            </a:pPr>
            <a:endParaRPr lang="da-DK" sz="2000">
              <a:solidFill>
                <a:srgbClr val="595959"/>
              </a:solidFill>
              <a:latin typeface="Segoe UI Light" panose="020B0502040204020203" pitchFamily="34" charset="0"/>
              <a:cs typeface="Segoe UI Light" panose="020B0502040204020203" pitchFamily="34" charset="0"/>
            </a:endParaRPr>
          </a:p>
          <a:p>
            <a:pPr marL="342900" indent="-342900">
              <a:spcBef>
                <a:spcPts val="0"/>
              </a:spcBef>
              <a:defRPr/>
            </a:pPr>
            <a:endParaRPr lang="da-DK" sz="2000">
              <a:solidFill>
                <a:srgbClr val="595959"/>
              </a:solidFill>
              <a:latin typeface="Segoe UI Light" panose="020B0502040204020203" pitchFamily="34" charset="0"/>
              <a:cs typeface="Segoe UI Light" panose="020B0502040204020203" pitchFamily="34" charset="0"/>
            </a:endParaRPr>
          </a:p>
          <a:p>
            <a:pPr marL="342900" indent="-342900">
              <a:spcBef>
                <a:spcPts val="0"/>
              </a:spcBef>
              <a:buFont typeface="Arial" panose="020B0604020202020204" pitchFamily="34" charset="0"/>
              <a:buChar char="•"/>
              <a:defRPr/>
            </a:pPr>
            <a:r>
              <a:rPr lang="da-DK" sz="2000">
                <a:solidFill>
                  <a:srgbClr val="595959"/>
                </a:solidFill>
                <a:latin typeface="Segoe UI Light" panose="020B0502040204020203" pitchFamily="34" charset="0"/>
                <a:cs typeface="Segoe UI Light" panose="020B0502040204020203" pitchFamily="34" charset="0"/>
              </a:rPr>
              <a:t>Opgavens kontraktsum er altid summen af ”hele opgaven”</a:t>
            </a:r>
          </a:p>
          <a:p>
            <a:pPr marL="342900" indent="-342900">
              <a:spcBef>
                <a:spcPts val="0"/>
              </a:spcBef>
              <a:buFont typeface="Arial" panose="020B0604020202020204" pitchFamily="34" charset="0"/>
              <a:buChar char="•"/>
              <a:defRPr/>
            </a:pPr>
            <a:r>
              <a:rPr lang="da-DK" sz="2000">
                <a:solidFill>
                  <a:srgbClr val="595959"/>
                </a:solidFill>
                <a:latin typeface="Segoe UI Light" panose="020B0502040204020203" pitchFamily="34" charset="0"/>
                <a:cs typeface="Segoe UI Light" panose="020B0502040204020203" pitchFamily="34" charset="0"/>
              </a:rPr>
              <a:t>Kontraktens art er altid hovedformålet med den ønskede ydelse </a:t>
            </a:r>
          </a:p>
          <a:p>
            <a:pPr marL="342900" indent="-342900">
              <a:spcBef>
                <a:spcPts val="0"/>
              </a:spcBef>
              <a:buFont typeface="Arial" panose="020B0604020202020204" pitchFamily="34" charset="0"/>
              <a:buChar char="•"/>
              <a:defRPr/>
            </a:pPr>
            <a:r>
              <a:rPr lang="da-DK" sz="2000">
                <a:solidFill>
                  <a:srgbClr val="595959"/>
                </a:solidFill>
                <a:latin typeface="Segoe UI Light" panose="020B0502040204020203" pitchFamily="34" charset="0"/>
                <a:cs typeface="Segoe UI Light" panose="020B0502040204020203" pitchFamily="34" charset="0"/>
              </a:rPr>
              <a:t>Ledningsarbejder for fjernvarmerør udbydes under forsyningsvirksomhedsdirektivet og er kategoriseret som et bygge- og anlægsarbejde. </a:t>
            </a:r>
          </a:p>
          <a:p>
            <a:pPr marL="0" indent="0">
              <a:buNone/>
            </a:pPr>
            <a:endParaRPr lang="da-DK">
              <a:latin typeface="Segoe UI Light" panose="020B0502040204020203" pitchFamily="34" charset="0"/>
              <a:cs typeface="Segoe UI Light" panose="020B0502040204020203" pitchFamily="34" charset="0"/>
            </a:endParaRPr>
          </a:p>
        </p:txBody>
      </p:sp>
      <p:sp>
        <p:nvSpPr>
          <p:cNvPr id="5" name="Pladsholder til slidenummer 4">
            <a:extLst>
              <a:ext uri="{FF2B5EF4-FFF2-40B4-BE49-F238E27FC236}">
                <a16:creationId xmlns:a16="http://schemas.microsoft.com/office/drawing/2014/main" id="{0F6C25B3-56B9-479A-8617-7DEFFCF020AF}"/>
              </a:ext>
            </a:extLst>
          </p:cNvPr>
          <p:cNvSpPr>
            <a:spLocks noGrp="1"/>
          </p:cNvSpPr>
          <p:nvPr>
            <p:ph type="sldNum" sz="quarter" idx="12"/>
          </p:nvPr>
        </p:nvSpPr>
        <p:spPr/>
        <p:txBody>
          <a:bodyPr/>
          <a:lstStyle/>
          <a:p>
            <a:fld id="{56AA9662-B9E7-B244-81F1-BA59D3B7E7E3}" type="slidenum">
              <a:rPr lang="da-DK" smtClean="0"/>
              <a:pPr/>
              <a:t>83</a:t>
            </a:fld>
            <a:endParaRPr lang="da-DK"/>
          </a:p>
        </p:txBody>
      </p:sp>
      <p:sp>
        <p:nvSpPr>
          <p:cNvPr id="8" name="Pladsholder til tekst 7">
            <a:extLst>
              <a:ext uri="{FF2B5EF4-FFF2-40B4-BE49-F238E27FC236}">
                <a16:creationId xmlns:a16="http://schemas.microsoft.com/office/drawing/2014/main" id="{172BE69F-51EC-82E2-BE06-639C333603B7}"/>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133029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4334-E0D5-418A-B91B-7CD448420608}"/>
              </a:ext>
            </a:extLst>
          </p:cNvPr>
          <p:cNvSpPr>
            <a:spLocks noGrp="1"/>
          </p:cNvSpPr>
          <p:nvPr>
            <p:ph type="title"/>
          </p:nvPr>
        </p:nvSpPr>
        <p:spPr/>
        <p:txBody>
          <a:bodyPr/>
          <a:lstStyle/>
          <a:p>
            <a:r>
              <a:rPr lang="da-DK"/>
              <a:t>Udbud og kontraktform</a:t>
            </a:r>
          </a:p>
        </p:txBody>
      </p:sp>
      <p:sp>
        <p:nvSpPr>
          <p:cNvPr id="3" name="Pladsholder til slidenummer 2">
            <a:extLst>
              <a:ext uri="{FF2B5EF4-FFF2-40B4-BE49-F238E27FC236}">
                <a16:creationId xmlns:a16="http://schemas.microsoft.com/office/drawing/2014/main" id="{4605C387-CF61-414F-AE0C-4B7D5C3C6AAB}"/>
              </a:ext>
            </a:extLst>
          </p:cNvPr>
          <p:cNvSpPr>
            <a:spLocks noGrp="1"/>
          </p:cNvSpPr>
          <p:nvPr>
            <p:ph type="sldNum" sz="quarter" idx="12"/>
          </p:nvPr>
        </p:nvSpPr>
        <p:spPr/>
        <p:txBody>
          <a:bodyPr/>
          <a:lstStyle/>
          <a:p>
            <a:fld id="{56AA9662-B9E7-B244-81F1-BA59D3B7E7E3}" type="slidenum">
              <a:rPr lang="da-DK" smtClean="0"/>
              <a:pPr/>
              <a:t>84</a:t>
            </a:fld>
            <a:endParaRPr lang="da-DK"/>
          </a:p>
        </p:txBody>
      </p:sp>
      <p:graphicFrame>
        <p:nvGraphicFramePr>
          <p:cNvPr id="10" name="Content Placeholder 6">
            <a:extLst>
              <a:ext uri="{FF2B5EF4-FFF2-40B4-BE49-F238E27FC236}">
                <a16:creationId xmlns:a16="http://schemas.microsoft.com/office/drawing/2014/main" id="{8BB5B9A3-643E-8CD7-D00E-3F2DF554CC3A}"/>
              </a:ext>
            </a:extLst>
          </p:cNvPr>
          <p:cNvGraphicFramePr>
            <a:graphicFrameLocks noGrp="1"/>
          </p:cNvGraphicFramePr>
          <p:nvPr>
            <p:ph idx="1"/>
            <p:extLst>
              <p:ext uri="{D42A27DB-BD31-4B8C-83A1-F6EECF244321}">
                <p14:modId xmlns:p14="http://schemas.microsoft.com/office/powerpoint/2010/main" val="2485931705"/>
              </p:ext>
            </p:extLst>
          </p:nvPr>
        </p:nvGraphicFramePr>
        <p:xfrm>
          <a:off x="0" y="1542473"/>
          <a:ext cx="12192000" cy="5315527"/>
        </p:xfrm>
        <a:graphic>
          <a:graphicData uri="http://schemas.openxmlformats.org/drawingml/2006/table">
            <a:tbl>
              <a:tblPr firstRow="1" firstCol="1" bandRow="1">
                <a:tableStyleId>{00A15C55-8517-42AA-B614-E9B94910E393}</a:tableStyleId>
              </a:tblPr>
              <a:tblGrid>
                <a:gridCol w="3430086">
                  <a:extLst>
                    <a:ext uri="{9D8B030D-6E8A-4147-A177-3AD203B41FA5}">
                      <a16:colId xmlns:a16="http://schemas.microsoft.com/office/drawing/2014/main" val="1011385730"/>
                    </a:ext>
                  </a:extLst>
                </a:gridCol>
                <a:gridCol w="4413777">
                  <a:extLst>
                    <a:ext uri="{9D8B030D-6E8A-4147-A177-3AD203B41FA5}">
                      <a16:colId xmlns:a16="http://schemas.microsoft.com/office/drawing/2014/main" val="1576858439"/>
                    </a:ext>
                  </a:extLst>
                </a:gridCol>
                <a:gridCol w="4348137">
                  <a:extLst>
                    <a:ext uri="{9D8B030D-6E8A-4147-A177-3AD203B41FA5}">
                      <a16:colId xmlns:a16="http://schemas.microsoft.com/office/drawing/2014/main" val="888527290"/>
                    </a:ext>
                  </a:extLst>
                </a:gridCol>
              </a:tblGrid>
              <a:tr h="257346">
                <a:tc>
                  <a:txBody>
                    <a:bodyPr/>
                    <a:lstStyle/>
                    <a:p>
                      <a:pPr>
                        <a:lnSpc>
                          <a:spcPts val="1200"/>
                        </a:lnSpc>
                        <a:spcAft>
                          <a:spcPts val="1300"/>
                        </a:spcAft>
                      </a:pPr>
                      <a:r>
                        <a:rPr lang="da-DK" sz="1400">
                          <a:effectLst/>
                          <a:latin typeface="+mj-lt"/>
                        </a:rPr>
                        <a:t>Kontrakt</a:t>
                      </a:r>
                      <a:endParaRPr lang="da-DK" sz="1400">
                        <a:effectLst/>
                        <a:latin typeface="+mj-lt"/>
                        <a:ea typeface="Verdana" panose="020B0604030504040204" pitchFamily="34" charset="0"/>
                        <a:cs typeface="Times New Roman" panose="02020603050405020304" pitchFamily="18" charset="0"/>
                      </a:endParaRPr>
                    </a:p>
                  </a:txBody>
                  <a:tcPr marL="68580" marR="68580" marT="0" marB="0" anchor="ctr">
                    <a:solidFill>
                      <a:srgbClr val="36706B"/>
                    </a:solidFill>
                  </a:tcPr>
                </a:tc>
                <a:tc>
                  <a:txBody>
                    <a:bodyPr/>
                    <a:lstStyle/>
                    <a:p>
                      <a:pPr>
                        <a:lnSpc>
                          <a:spcPts val="1200"/>
                        </a:lnSpc>
                        <a:spcAft>
                          <a:spcPts val="1300"/>
                        </a:spcAft>
                      </a:pPr>
                      <a:r>
                        <a:rPr lang="da-DK" sz="1400">
                          <a:effectLst/>
                          <a:latin typeface="+mj-lt"/>
                        </a:rPr>
                        <a:t>Fordele</a:t>
                      </a:r>
                      <a:endParaRPr lang="da-DK" sz="1400">
                        <a:effectLst/>
                        <a:latin typeface="+mj-lt"/>
                        <a:ea typeface="Verdana" panose="020B0604030504040204" pitchFamily="34" charset="0"/>
                        <a:cs typeface="Times New Roman" panose="02020603050405020304" pitchFamily="18" charset="0"/>
                      </a:endParaRPr>
                    </a:p>
                  </a:txBody>
                  <a:tcPr marL="68580" marR="68580" marT="0" marB="0" anchor="ctr">
                    <a:solidFill>
                      <a:srgbClr val="36706B"/>
                    </a:solidFill>
                  </a:tcPr>
                </a:tc>
                <a:tc>
                  <a:txBody>
                    <a:bodyPr/>
                    <a:lstStyle/>
                    <a:p>
                      <a:pPr>
                        <a:lnSpc>
                          <a:spcPts val="1200"/>
                        </a:lnSpc>
                        <a:spcAft>
                          <a:spcPts val="1300"/>
                        </a:spcAft>
                      </a:pPr>
                      <a:r>
                        <a:rPr lang="da-DK" sz="1400">
                          <a:effectLst/>
                          <a:latin typeface="+mj-lt"/>
                        </a:rPr>
                        <a:t>Ulemper</a:t>
                      </a:r>
                      <a:endParaRPr lang="da-DK" sz="1400">
                        <a:effectLst/>
                        <a:latin typeface="+mj-lt"/>
                        <a:ea typeface="Verdana" panose="020B0604030504040204" pitchFamily="34" charset="0"/>
                        <a:cs typeface="Times New Roman" panose="02020603050405020304" pitchFamily="18" charset="0"/>
                      </a:endParaRPr>
                    </a:p>
                  </a:txBody>
                  <a:tcPr marL="68580" marR="68580" marT="0" marB="0" anchor="ctr">
                    <a:solidFill>
                      <a:srgbClr val="36706B"/>
                    </a:solidFill>
                  </a:tcPr>
                </a:tc>
                <a:extLst>
                  <a:ext uri="{0D108BD9-81ED-4DB2-BD59-A6C34878D82A}">
                    <a16:rowId xmlns:a16="http://schemas.microsoft.com/office/drawing/2014/main" val="2702854425"/>
                  </a:ext>
                </a:extLst>
              </a:tr>
              <a:tr h="1276052">
                <a:tc>
                  <a:txBody>
                    <a:bodyPr/>
                    <a:lstStyle/>
                    <a:p>
                      <a:pPr>
                        <a:lnSpc>
                          <a:spcPts val="1200"/>
                        </a:lnSpc>
                        <a:spcAft>
                          <a:spcPts val="1300"/>
                        </a:spcAft>
                      </a:pPr>
                      <a:r>
                        <a:rPr lang="da-DK" sz="1400">
                          <a:effectLst/>
                          <a:latin typeface="+mj-lt"/>
                        </a:rPr>
                        <a:t>Rammeaftale - én entreprenør</a:t>
                      </a:r>
                    </a:p>
                    <a:p>
                      <a:pPr>
                        <a:lnSpc>
                          <a:spcPts val="1200"/>
                        </a:lnSpc>
                        <a:spcAft>
                          <a:spcPts val="1300"/>
                        </a:spcAft>
                      </a:pPr>
                      <a:r>
                        <a:rPr lang="da-DK" sz="1400" b="0">
                          <a:effectLst/>
                          <a:latin typeface="+mj-lt"/>
                        </a:rPr>
                        <a:t>Enhedspriser på ikke-defineret projekt (dog med forventede mængder)</a:t>
                      </a:r>
                      <a:endParaRPr lang="da-DK" sz="1400" b="0">
                        <a:effectLst/>
                        <a:latin typeface="+mj-lt"/>
                        <a:ea typeface="Verdana" panose="020B0604030504040204" pitchFamily="34" charset="0"/>
                        <a:cs typeface="Times New Roman" panose="02020603050405020304" pitchFamily="18" charset="0"/>
                      </a:endParaRPr>
                    </a:p>
                  </a:txBody>
                  <a:tcPr marL="180000" marR="68580" marT="180000" marB="180000">
                    <a:solidFill>
                      <a:srgbClr val="36706B"/>
                    </a:solidFill>
                  </a:tcPr>
                </a:tc>
                <a:tc>
                  <a:txBody>
                    <a:bodyPr/>
                    <a:lstStyle/>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Fleksibel aftale (projektet er ikke låst)</a:t>
                      </a:r>
                    </a:p>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Mulighed for at opbygge et godt forhold til entreprenøren</a:t>
                      </a:r>
                    </a:p>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Gode enhedspriser</a:t>
                      </a:r>
                      <a:endParaRPr lang="da-DK" sz="1400">
                        <a:effectLst/>
                        <a:latin typeface="+mj-lt"/>
                        <a:ea typeface="Verdana" panose="020B0604030504040204" pitchFamily="34" charset="0"/>
                        <a:cs typeface="Segoe UI Light" panose="020B0502040204020203" pitchFamily="34" charset="0"/>
                      </a:endParaRPr>
                    </a:p>
                  </a:txBody>
                  <a:tcPr marL="180000" marR="68580" marT="180000" marB="180000"/>
                </a:tc>
                <a:tc>
                  <a:txBody>
                    <a:bodyPr/>
                    <a:lstStyle/>
                    <a:p>
                      <a:pPr marL="342900" lvl="0" indent="-342900">
                        <a:lnSpc>
                          <a:spcPts val="1200"/>
                        </a:lnSpc>
                        <a:spcAft>
                          <a:spcPts val="1300"/>
                        </a:spcAft>
                        <a:buClr>
                          <a:srgbClr val="FF0000"/>
                        </a:buClr>
                        <a:buFont typeface="Symbol" panose="05050102010706020507" pitchFamily="18" charset="2"/>
                        <a:buChar char=""/>
                      </a:pPr>
                      <a:r>
                        <a:rPr lang="da-DK" sz="1400">
                          <a:effectLst/>
                          <a:latin typeface="+mj-lt"/>
                          <a:cs typeface="Segoe UI Light" panose="020B0502040204020203" pitchFamily="34" charset="0"/>
                        </a:rPr>
                        <a:t>Faste priser gennem hele perioden, som ikke følger markedet/projekterne (kan dog indeksreguleres)</a:t>
                      </a:r>
                      <a:endParaRPr lang="da-DK" sz="1400">
                        <a:effectLst/>
                        <a:latin typeface="+mj-lt"/>
                        <a:ea typeface="Verdana" panose="020B0604030504040204" pitchFamily="34" charset="0"/>
                        <a:cs typeface="Segoe UI Light" panose="020B0502040204020203" pitchFamily="34" charset="0"/>
                      </a:endParaRPr>
                    </a:p>
                  </a:txBody>
                  <a:tcPr marL="180000" marR="68580" marT="180000" marB="180000"/>
                </a:tc>
                <a:extLst>
                  <a:ext uri="{0D108BD9-81ED-4DB2-BD59-A6C34878D82A}">
                    <a16:rowId xmlns:a16="http://schemas.microsoft.com/office/drawing/2014/main" val="1290506471"/>
                  </a:ext>
                </a:extLst>
              </a:tr>
              <a:tr h="1431942">
                <a:tc>
                  <a:txBody>
                    <a:bodyPr/>
                    <a:lstStyle/>
                    <a:p>
                      <a:pPr>
                        <a:lnSpc>
                          <a:spcPts val="1200"/>
                        </a:lnSpc>
                        <a:spcAft>
                          <a:spcPts val="1300"/>
                        </a:spcAft>
                      </a:pPr>
                      <a:r>
                        <a:rPr lang="da-DK" sz="1400">
                          <a:effectLst/>
                          <a:latin typeface="+mj-lt"/>
                        </a:rPr>
                        <a:t>Rammeaftale med miniudbud - flere entreprenører</a:t>
                      </a:r>
                    </a:p>
                    <a:p>
                      <a:pPr>
                        <a:lnSpc>
                          <a:spcPts val="1200"/>
                        </a:lnSpc>
                        <a:spcAft>
                          <a:spcPts val="1300"/>
                        </a:spcAft>
                      </a:pPr>
                      <a:r>
                        <a:rPr lang="da-DK" sz="1400" b="0">
                          <a:effectLst/>
                          <a:latin typeface="+mj-lt"/>
                        </a:rPr>
                        <a:t>Rammeaftale med 3 entreprenører som giver tilbud ved hver delopgave</a:t>
                      </a:r>
                      <a:endParaRPr lang="da-DK" sz="1400" b="0">
                        <a:effectLst/>
                        <a:latin typeface="+mj-lt"/>
                        <a:ea typeface="Verdana" panose="020B0604030504040204" pitchFamily="34" charset="0"/>
                        <a:cs typeface="Times New Roman" panose="02020603050405020304" pitchFamily="18" charset="0"/>
                      </a:endParaRPr>
                    </a:p>
                  </a:txBody>
                  <a:tcPr marL="180000" marR="68580" marT="180000" marB="180000">
                    <a:solidFill>
                      <a:srgbClr val="36706B"/>
                    </a:solidFill>
                  </a:tcPr>
                </a:tc>
                <a:tc>
                  <a:txBody>
                    <a:bodyPr/>
                    <a:lstStyle/>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Reel pris for det konkrete projekt, som har været konkurrenceudsat</a:t>
                      </a:r>
                    </a:p>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Rammerne er aftalt og skal ikke aftales på ny hver gang</a:t>
                      </a:r>
                    </a:p>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Rammerne kan ændres ved miniudbud hvis det ønskes</a:t>
                      </a:r>
                      <a:endParaRPr lang="da-DK" sz="1400">
                        <a:effectLst/>
                        <a:latin typeface="+mj-lt"/>
                        <a:ea typeface="Verdana" panose="020B0604030504040204" pitchFamily="34" charset="0"/>
                        <a:cs typeface="Segoe UI Light" panose="020B0502040204020203" pitchFamily="34" charset="0"/>
                      </a:endParaRPr>
                    </a:p>
                  </a:txBody>
                  <a:tcPr marL="180000" marR="68580" marT="180000" marB="180000"/>
                </a:tc>
                <a:tc>
                  <a:txBody>
                    <a:bodyPr/>
                    <a:lstStyle/>
                    <a:p>
                      <a:pPr marL="342900" lvl="0" indent="-342900">
                        <a:lnSpc>
                          <a:spcPts val="1200"/>
                        </a:lnSpc>
                        <a:spcAft>
                          <a:spcPts val="1300"/>
                        </a:spcAft>
                        <a:buClr>
                          <a:srgbClr val="FF0000"/>
                        </a:buClr>
                        <a:buFont typeface="Symbol" panose="05050102010706020507" pitchFamily="18" charset="2"/>
                        <a:buChar char=""/>
                      </a:pPr>
                      <a:r>
                        <a:rPr lang="da-DK" sz="1400">
                          <a:effectLst/>
                          <a:latin typeface="+mj-lt"/>
                          <a:cs typeface="Segoe UI Light" panose="020B0502040204020203" pitchFamily="34" charset="0"/>
                        </a:rPr>
                        <a:t>Valget af entreprenører begrænses efter rammeaftale</a:t>
                      </a:r>
                    </a:p>
                    <a:p>
                      <a:pPr marL="342900" lvl="0" indent="-342900">
                        <a:lnSpc>
                          <a:spcPts val="1200"/>
                        </a:lnSpc>
                        <a:spcAft>
                          <a:spcPts val="1300"/>
                        </a:spcAft>
                        <a:buClr>
                          <a:srgbClr val="FF0000"/>
                        </a:buClr>
                        <a:buFont typeface="Symbol" panose="05050102010706020507" pitchFamily="18" charset="2"/>
                        <a:buChar char=""/>
                      </a:pPr>
                      <a:r>
                        <a:rPr lang="da-DK" sz="1400">
                          <a:effectLst/>
                          <a:latin typeface="+mj-lt"/>
                          <a:ea typeface="Verdana" panose="020B0604030504040204" pitchFamily="34" charset="0"/>
                          <a:cs typeface="Segoe UI Light" panose="020B0502040204020203" pitchFamily="34" charset="0"/>
                        </a:rPr>
                        <a:t>Der skal laves aftaler for hvert projekt</a:t>
                      </a:r>
                    </a:p>
                  </a:txBody>
                  <a:tcPr marL="180000" marR="68580" marT="180000" marB="180000"/>
                </a:tc>
                <a:extLst>
                  <a:ext uri="{0D108BD9-81ED-4DB2-BD59-A6C34878D82A}">
                    <a16:rowId xmlns:a16="http://schemas.microsoft.com/office/drawing/2014/main" val="2775780060"/>
                  </a:ext>
                </a:extLst>
              </a:tr>
              <a:tr h="1261880">
                <a:tc>
                  <a:txBody>
                    <a:bodyPr/>
                    <a:lstStyle/>
                    <a:p>
                      <a:pPr>
                        <a:lnSpc>
                          <a:spcPts val="1200"/>
                        </a:lnSpc>
                        <a:spcAft>
                          <a:spcPts val="1300"/>
                        </a:spcAft>
                      </a:pPr>
                      <a:r>
                        <a:rPr lang="da-DK" sz="1400">
                          <a:effectLst/>
                          <a:latin typeface="+mj-lt"/>
                        </a:rPr>
                        <a:t>Projektudbud</a:t>
                      </a:r>
                    </a:p>
                    <a:p>
                      <a:pPr>
                        <a:lnSpc>
                          <a:spcPts val="1200"/>
                        </a:lnSpc>
                        <a:spcAft>
                          <a:spcPts val="1300"/>
                        </a:spcAft>
                      </a:pPr>
                      <a:r>
                        <a:rPr lang="da-DK" sz="1400" b="0">
                          <a:effectLst/>
                          <a:latin typeface="+mj-lt"/>
                        </a:rPr>
                        <a:t>Samlet for 3 år</a:t>
                      </a:r>
                      <a:endParaRPr lang="da-DK" sz="1400" b="0">
                        <a:effectLst/>
                        <a:latin typeface="+mj-lt"/>
                        <a:ea typeface="Verdana" panose="020B0604030504040204" pitchFamily="34" charset="0"/>
                        <a:cs typeface="Times New Roman" panose="02020603050405020304" pitchFamily="18" charset="0"/>
                      </a:endParaRPr>
                    </a:p>
                  </a:txBody>
                  <a:tcPr marL="180000" marR="68580" marT="180000" marB="180000">
                    <a:solidFill>
                      <a:srgbClr val="36706B"/>
                    </a:solidFill>
                  </a:tcPr>
                </a:tc>
                <a:tc>
                  <a:txBody>
                    <a:bodyPr/>
                    <a:lstStyle/>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Udbudsmaterialet laves en gang for projektet som er kendt</a:t>
                      </a:r>
                    </a:p>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God pris grundet stort projekt til entreprenør</a:t>
                      </a:r>
                      <a:endParaRPr lang="da-DK" sz="1400">
                        <a:effectLst/>
                        <a:latin typeface="+mj-lt"/>
                        <a:ea typeface="Verdana" panose="020B0604030504040204" pitchFamily="34" charset="0"/>
                        <a:cs typeface="Segoe UI Light" panose="020B0502040204020203" pitchFamily="34" charset="0"/>
                      </a:endParaRPr>
                    </a:p>
                  </a:txBody>
                  <a:tcPr marL="180000" marR="68580" marT="180000" marB="180000"/>
                </a:tc>
                <a:tc>
                  <a:txBody>
                    <a:bodyPr/>
                    <a:lstStyle/>
                    <a:p>
                      <a:pPr marL="342900" lvl="0" indent="-342900">
                        <a:lnSpc>
                          <a:spcPts val="1200"/>
                        </a:lnSpc>
                        <a:spcAft>
                          <a:spcPts val="0"/>
                        </a:spcAft>
                        <a:buClr>
                          <a:srgbClr val="FF0000"/>
                        </a:buClr>
                        <a:buFont typeface="Symbol" panose="05050102010706020507" pitchFamily="18" charset="2"/>
                        <a:buChar char=""/>
                      </a:pPr>
                      <a:r>
                        <a:rPr lang="da-DK" sz="1400">
                          <a:effectLst/>
                          <a:latin typeface="+mj-lt"/>
                          <a:cs typeface="Segoe UI Light" panose="020B0502040204020203" pitchFamily="34" charset="0"/>
                        </a:rPr>
                        <a:t>Svært at justere priser senere</a:t>
                      </a:r>
                    </a:p>
                    <a:p>
                      <a:pPr marL="342900" lvl="0" indent="-342900">
                        <a:lnSpc>
                          <a:spcPts val="1200"/>
                        </a:lnSpc>
                        <a:spcAft>
                          <a:spcPts val="0"/>
                        </a:spcAft>
                        <a:buClr>
                          <a:srgbClr val="FF0000"/>
                        </a:buClr>
                        <a:buFont typeface="Symbol" panose="05050102010706020507" pitchFamily="18" charset="2"/>
                        <a:buChar char=""/>
                      </a:pPr>
                      <a:r>
                        <a:rPr lang="da-DK" sz="1400">
                          <a:effectLst/>
                          <a:latin typeface="+mj-lt"/>
                          <a:cs typeface="Segoe UI Light" panose="020B0502040204020203" pitchFamily="34" charset="0"/>
                        </a:rPr>
                        <a:t>Udfordringer med entreprenør kan blive dyrt</a:t>
                      </a:r>
                    </a:p>
                    <a:p>
                      <a:pPr marL="342900" lvl="0" indent="-342900">
                        <a:lnSpc>
                          <a:spcPts val="1200"/>
                        </a:lnSpc>
                        <a:spcAft>
                          <a:spcPts val="1300"/>
                        </a:spcAft>
                        <a:buClr>
                          <a:srgbClr val="FF0000"/>
                        </a:buClr>
                        <a:buFont typeface="Symbol" panose="05050102010706020507" pitchFamily="18" charset="2"/>
                        <a:buChar char=""/>
                      </a:pPr>
                      <a:r>
                        <a:rPr lang="da-DK" sz="1400">
                          <a:effectLst/>
                          <a:latin typeface="+mj-lt"/>
                          <a:cs typeface="Segoe UI Light" panose="020B0502040204020203" pitchFamily="34" charset="0"/>
                        </a:rPr>
                        <a:t>Forsinkelser kan påvirke store dele af projektet</a:t>
                      </a:r>
                      <a:endParaRPr lang="da-DK" sz="1400">
                        <a:effectLst/>
                        <a:latin typeface="+mj-lt"/>
                        <a:ea typeface="Verdana" panose="020B0604030504040204" pitchFamily="34" charset="0"/>
                        <a:cs typeface="Segoe UI Light" panose="020B0502040204020203" pitchFamily="34" charset="0"/>
                      </a:endParaRPr>
                    </a:p>
                  </a:txBody>
                  <a:tcPr marL="180000" marR="68580" marT="180000" marB="180000"/>
                </a:tc>
                <a:extLst>
                  <a:ext uri="{0D108BD9-81ED-4DB2-BD59-A6C34878D82A}">
                    <a16:rowId xmlns:a16="http://schemas.microsoft.com/office/drawing/2014/main" val="1624384601"/>
                  </a:ext>
                </a:extLst>
              </a:tr>
              <a:tr h="1088307">
                <a:tc>
                  <a:txBody>
                    <a:bodyPr/>
                    <a:lstStyle/>
                    <a:p>
                      <a:pPr>
                        <a:lnSpc>
                          <a:spcPts val="1200"/>
                        </a:lnSpc>
                        <a:spcAft>
                          <a:spcPts val="1300"/>
                        </a:spcAft>
                      </a:pPr>
                      <a:r>
                        <a:rPr lang="da-DK" sz="1400">
                          <a:effectLst/>
                          <a:latin typeface="+mj-lt"/>
                        </a:rPr>
                        <a:t>Funktionsudbud</a:t>
                      </a:r>
                      <a:endParaRPr lang="da-DK" sz="1400" b="0">
                        <a:effectLst/>
                        <a:latin typeface="+mj-lt"/>
                        <a:ea typeface="Verdana" panose="020B0604030504040204" pitchFamily="34" charset="0"/>
                        <a:cs typeface="Times New Roman" panose="02020603050405020304" pitchFamily="18" charset="0"/>
                      </a:endParaRPr>
                    </a:p>
                  </a:txBody>
                  <a:tcPr marL="180000" marR="68580" marT="180000" marB="180000">
                    <a:solidFill>
                      <a:srgbClr val="36706B"/>
                    </a:solidFill>
                  </a:tcPr>
                </a:tc>
                <a:tc>
                  <a:txBody>
                    <a:bodyPr/>
                    <a:lstStyle/>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Udbudstager forpligter sig til at levere et resultat.</a:t>
                      </a:r>
                    </a:p>
                    <a:p>
                      <a:pPr marL="342900" lvl="0" indent="-342900">
                        <a:lnSpc>
                          <a:spcPts val="1200"/>
                        </a:lnSpc>
                        <a:spcAft>
                          <a:spcPts val="0"/>
                        </a:spcAft>
                        <a:buClr>
                          <a:srgbClr val="00B050"/>
                        </a:buClr>
                        <a:buFont typeface="Symbol" panose="05050102010706020507" pitchFamily="18" charset="2"/>
                        <a:buChar char=""/>
                      </a:pPr>
                      <a:r>
                        <a:rPr lang="da-DK" sz="1400">
                          <a:effectLst/>
                          <a:latin typeface="+mj-lt"/>
                          <a:cs typeface="Segoe UI Light" panose="020B0502040204020203" pitchFamily="34" charset="0"/>
                        </a:rPr>
                        <a:t>Mindre ansvar for udbyder</a:t>
                      </a:r>
                    </a:p>
                  </a:txBody>
                  <a:tcPr marL="180000" marR="68580" marT="180000" marB="180000"/>
                </a:tc>
                <a:tc>
                  <a:txBody>
                    <a:bodyPr/>
                    <a:lstStyle/>
                    <a:p>
                      <a:pPr marL="342900" lvl="0" indent="-342900">
                        <a:lnSpc>
                          <a:spcPts val="1200"/>
                        </a:lnSpc>
                        <a:spcAft>
                          <a:spcPts val="0"/>
                        </a:spcAft>
                        <a:buClr>
                          <a:srgbClr val="FF0000"/>
                        </a:buClr>
                        <a:buFont typeface="Symbol" panose="05050102010706020507" pitchFamily="18" charset="2"/>
                        <a:buChar char=""/>
                      </a:pPr>
                      <a:r>
                        <a:rPr lang="da-DK" sz="1400">
                          <a:effectLst/>
                          <a:latin typeface="+mj-lt"/>
                          <a:cs typeface="Segoe UI Light" panose="020B0502040204020203" pitchFamily="34" charset="0"/>
                        </a:rPr>
                        <a:t>Højere budgetpris</a:t>
                      </a:r>
                    </a:p>
                    <a:p>
                      <a:pPr marL="0" lvl="0" indent="0">
                        <a:lnSpc>
                          <a:spcPts val="1200"/>
                        </a:lnSpc>
                        <a:spcAft>
                          <a:spcPts val="1300"/>
                        </a:spcAft>
                        <a:buClr>
                          <a:srgbClr val="FF0000"/>
                        </a:buClr>
                        <a:buFont typeface="Symbol" panose="05050102010706020507" pitchFamily="18" charset="2"/>
                        <a:buNone/>
                      </a:pPr>
                      <a:endParaRPr lang="da-DK" sz="1400">
                        <a:solidFill>
                          <a:srgbClr val="FF0000"/>
                        </a:solidFill>
                        <a:effectLst/>
                        <a:latin typeface="+mj-lt"/>
                        <a:ea typeface="Verdana" panose="020B0604030504040204" pitchFamily="34" charset="0"/>
                        <a:cs typeface="Segoe UI Light" panose="020B0502040204020203" pitchFamily="34" charset="0"/>
                      </a:endParaRPr>
                    </a:p>
                  </a:txBody>
                  <a:tcPr marL="180000" marR="68580" marT="180000" marB="180000"/>
                </a:tc>
                <a:extLst>
                  <a:ext uri="{0D108BD9-81ED-4DB2-BD59-A6C34878D82A}">
                    <a16:rowId xmlns:a16="http://schemas.microsoft.com/office/drawing/2014/main" val="811574378"/>
                  </a:ext>
                </a:extLst>
              </a:tr>
            </a:tbl>
          </a:graphicData>
        </a:graphic>
      </p:graphicFrame>
    </p:spTree>
    <p:extLst>
      <p:ext uri="{BB962C8B-B14F-4D97-AF65-F5344CB8AC3E}">
        <p14:creationId xmlns:p14="http://schemas.microsoft.com/office/powerpoint/2010/main" val="4045022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4BBBE-AEE0-4B29-BD30-F24100B359D8}"/>
              </a:ext>
            </a:extLst>
          </p:cNvPr>
          <p:cNvSpPr>
            <a:spLocks noGrp="1"/>
          </p:cNvSpPr>
          <p:nvPr>
            <p:ph type="title"/>
          </p:nvPr>
        </p:nvSpPr>
        <p:spPr/>
        <p:txBody>
          <a:bodyPr>
            <a:normAutofit/>
          </a:bodyPr>
          <a:lstStyle/>
          <a:p>
            <a:r>
              <a:rPr lang="da-DK" sz="4000">
                <a:latin typeface="Segoe UI Light" panose="020B0502040204020203" pitchFamily="34" charset="0"/>
                <a:cs typeface="Segoe UI Light" panose="020B0502040204020203" pitchFamily="34" charset="0"/>
              </a:rPr>
              <a:t>Entrepriseform</a:t>
            </a:r>
          </a:p>
        </p:txBody>
      </p:sp>
      <p:graphicFrame>
        <p:nvGraphicFramePr>
          <p:cNvPr id="4" name="Content Placeholder 7">
            <a:extLst>
              <a:ext uri="{FF2B5EF4-FFF2-40B4-BE49-F238E27FC236}">
                <a16:creationId xmlns:a16="http://schemas.microsoft.com/office/drawing/2014/main" id="{609DBDD8-6D93-470D-B288-686F8E95417F}"/>
              </a:ext>
            </a:extLst>
          </p:cNvPr>
          <p:cNvGraphicFramePr>
            <a:graphicFrameLocks/>
          </p:cNvGraphicFramePr>
          <p:nvPr>
            <p:extLst>
              <p:ext uri="{D42A27DB-BD31-4B8C-83A1-F6EECF244321}">
                <p14:modId xmlns:p14="http://schemas.microsoft.com/office/powerpoint/2010/main" val="3608668887"/>
              </p:ext>
            </p:extLst>
          </p:nvPr>
        </p:nvGraphicFramePr>
        <p:xfrm>
          <a:off x="0" y="1533236"/>
          <a:ext cx="12192000" cy="5324762"/>
        </p:xfrm>
        <a:graphic>
          <a:graphicData uri="http://schemas.openxmlformats.org/drawingml/2006/table">
            <a:tbl>
              <a:tblPr firstRow="1" firstCol="1" bandRow="1">
                <a:tableStyleId>{00A15C55-8517-42AA-B614-E9B94910E393}</a:tableStyleId>
              </a:tblPr>
              <a:tblGrid>
                <a:gridCol w="2652984">
                  <a:extLst>
                    <a:ext uri="{9D8B030D-6E8A-4147-A177-3AD203B41FA5}">
                      <a16:colId xmlns:a16="http://schemas.microsoft.com/office/drawing/2014/main" val="1474784103"/>
                    </a:ext>
                  </a:extLst>
                </a:gridCol>
                <a:gridCol w="4502966">
                  <a:extLst>
                    <a:ext uri="{9D8B030D-6E8A-4147-A177-3AD203B41FA5}">
                      <a16:colId xmlns:a16="http://schemas.microsoft.com/office/drawing/2014/main" val="737351586"/>
                    </a:ext>
                  </a:extLst>
                </a:gridCol>
                <a:gridCol w="5036050">
                  <a:extLst>
                    <a:ext uri="{9D8B030D-6E8A-4147-A177-3AD203B41FA5}">
                      <a16:colId xmlns:a16="http://schemas.microsoft.com/office/drawing/2014/main" val="2010962217"/>
                    </a:ext>
                  </a:extLst>
                </a:gridCol>
              </a:tblGrid>
              <a:tr h="165793">
                <a:tc>
                  <a:txBody>
                    <a:bodyPr/>
                    <a:lstStyle/>
                    <a:p>
                      <a:pPr>
                        <a:lnSpc>
                          <a:spcPts val="1200"/>
                        </a:lnSpc>
                        <a:spcAft>
                          <a:spcPts val="1300"/>
                        </a:spcAft>
                      </a:pPr>
                      <a:r>
                        <a:rPr lang="da-DK" sz="1200">
                          <a:effectLst/>
                          <a:latin typeface="Segoe UI Light" panose="020B0502040204020203" pitchFamily="34" charset="0"/>
                          <a:cs typeface="Segoe UI Light" panose="020B0502040204020203" pitchFamily="34" charset="0"/>
                        </a:rPr>
                        <a:t>Entrepriseform</a:t>
                      </a:r>
                      <a:endParaRPr lang="da-DK" sz="1200">
                        <a:effectLst/>
                        <a:latin typeface="Segoe UI Light" panose="020B0502040204020203" pitchFamily="34" charset="0"/>
                        <a:ea typeface="Verdana" panose="020B0604030504040204" pitchFamily="34" charset="0"/>
                        <a:cs typeface="Segoe UI Light" panose="020B0502040204020203" pitchFamily="34" charset="0"/>
                      </a:endParaRPr>
                    </a:p>
                  </a:txBody>
                  <a:tcPr marL="68580" marR="68580" marT="0" marB="0" anchor="ctr">
                    <a:solidFill>
                      <a:srgbClr val="7195A6"/>
                    </a:solidFill>
                  </a:tcPr>
                </a:tc>
                <a:tc>
                  <a:txBody>
                    <a:bodyPr/>
                    <a:lstStyle/>
                    <a:p>
                      <a:pPr>
                        <a:lnSpc>
                          <a:spcPts val="1200"/>
                        </a:lnSpc>
                        <a:spcAft>
                          <a:spcPts val="1300"/>
                        </a:spcAft>
                      </a:pPr>
                      <a:r>
                        <a:rPr lang="da-DK" sz="1200">
                          <a:effectLst/>
                          <a:latin typeface="Segoe UI Light" panose="020B0502040204020203" pitchFamily="34" charset="0"/>
                          <a:cs typeface="Segoe UI Light" panose="020B0502040204020203" pitchFamily="34" charset="0"/>
                        </a:rPr>
                        <a:t>Fordele</a:t>
                      </a:r>
                      <a:endParaRPr lang="da-DK" sz="1200">
                        <a:effectLst/>
                        <a:latin typeface="Segoe UI Light" panose="020B0502040204020203" pitchFamily="34" charset="0"/>
                        <a:ea typeface="Verdana" panose="020B0604030504040204" pitchFamily="34" charset="0"/>
                        <a:cs typeface="Segoe UI Light" panose="020B0502040204020203" pitchFamily="34" charset="0"/>
                      </a:endParaRPr>
                    </a:p>
                  </a:txBody>
                  <a:tcPr marL="68580" marR="68580" marT="0" marB="0" anchor="ctr">
                    <a:solidFill>
                      <a:srgbClr val="7195A6"/>
                    </a:solidFill>
                  </a:tcPr>
                </a:tc>
                <a:tc>
                  <a:txBody>
                    <a:bodyPr/>
                    <a:lstStyle/>
                    <a:p>
                      <a:pPr>
                        <a:lnSpc>
                          <a:spcPts val="1200"/>
                        </a:lnSpc>
                        <a:spcAft>
                          <a:spcPts val="1300"/>
                        </a:spcAft>
                      </a:pPr>
                      <a:r>
                        <a:rPr lang="da-DK" sz="1200">
                          <a:effectLst/>
                          <a:latin typeface="Segoe UI Light" panose="020B0502040204020203" pitchFamily="34" charset="0"/>
                          <a:cs typeface="Segoe UI Light" panose="020B0502040204020203" pitchFamily="34" charset="0"/>
                        </a:rPr>
                        <a:t>Ulemper</a:t>
                      </a:r>
                      <a:endParaRPr lang="da-DK" sz="1200">
                        <a:effectLst/>
                        <a:latin typeface="Segoe UI Light" panose="020B0502040204020203" pitchFamily="34" charset="0"/>
                        <a:ea typeface="Verdana" panose="020B0604030504040204" pitchFamily="34" charset="0"/>
                        <a:cs typeface="Segoe UI Light" panose="020B0502040204020203" pitchFamily="34" charset="0"/>
                      </a:endParaRPr>
                    </a:p>
                  </a:txBody>
                  <a:tcPr marL="68580" marR="68580" marT="0" marB="0" anchor="ctr">
                    <a:solidFill>
                      <a:srgbClr val="7195A6"/>
                    </a:solidFill>
                  </a:tcPr>
                </a:tc>
                <a:extLst>
                  <a:ext uri="{0D108BD9-81ED-4DB2-BD59-A6C34878D82A}">
                    <a16:rowId xmlns:a16="http://schemas.microsoft.com/office/drawing/2014/main" val="3224989051"/>
                  </a:ext>
                </a:extLst>
              </a:tr>
              <a:tr h="2049579">
                <a:tc>
                  <a:txBody>
                    <a:bodyPr/>
                    <a:lstStyle/>
                    <a:p>
                      <a:pPr>
                        <a:lnSpc>
                          <a:spcPts val="1200"/>
                        </a:lnSpc>
                        <a:spcBef>
                          <a:spcPts val="600"/>
                        </a:spcBef>
                        <a:spcAft>
                          <a:spcPts val="600"/>
                        </a:spcAft>
                      </a:pPr>
                      <a:r>
                        <a:rPr lang="da-DK" sz="1200">
                          <a:effectLst/>
                          <a:latin typeface="Segoe UI Light" panose="020B0502040204020203" pitchFamily="34" charset="0"/>
                          <a:cs typeface="Segoe UI Light" panose="020B0502040204020203" pitchFamily="34" charset="0"/>
                        </a:rPr>
                        <a:t>Fagentreprise (opdelt)</a:t>
                      </a:r>
                    </a:p>
                    <a:p>
                      <a:pPr>
                        <a:lnSpc>
                          <a:spcPts val="1200"/>
                        </a:lnSpc>
                        <a:spcBef>
                          <a:spcPts val="600"/>
                        </a:spcBef>
                        <a:spcAft>
                          <a:spcPts val="600"/>
                        </a:spcAft>
                      </a:pPr>
                      <a:r>
                        <a:rPr lang="da-DK" sz="1200" b="0" u="none">
                          <a:effectLst/>
                          <a:latin typeface="Segoe UI Light" panose="020B0502040204020203" pitchFamily="34" charset="0"/>
                          <a:cs typeface="Segoe UI Light" panose="020B0502040204020203" pitchFamily="34" charset="0"/>
                        </a:rPr>
                        <a:t>Opdelt Smed, anlæg og leverancer</a:t>
                      </a:r>
                      <a:endParaRPr lang="da-DK" sz="1200" b="0" i="0" u="none">
                        <a:effectLst/>
                        <a:latin typeface="Segoe UI Light" panose="020B0502040204020203" pitchFamily="34" charset="0"/>
                        <a:ea typeface="Verdana" panose="020B0604030504040204" pitchFamily="34" charset="0"/>
                        <a:cs typeface="Segoe UI Light" panose="020B0502040204020203" pitchFamily="34" charset="0"/>
                      </a:endParaRPr>
                    </a:p>
                  </a:txBody>
                  <a:tcPr marL="180000" marR="72000" marT="180000" marB="180000">
                    <a:solidFill>
                      <a:srgbClr val="7195A6"/>
                    </a:solidFill>
                  </a:tcPr>
                </a:tc>
                <a:tc>
                  <a:txBody>
                    <a:bodyPr/>
                    <a:lstStyle/>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God kontrol af de bydende og deres arbejde</a:t>
                      </a:r>
                    </a:p>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Lav pris da der ikke pålægges ”risiko” på underentreprenørers arbejde</a:t>
                      </a:r>
                    </a:p>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God konkurrence</a:t>
                      </a:r>
                    </a:p>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ea typeface="Verdana" panose="020B0604030504040204" pitchFamily="34" charset="0"/>
                          <a:cs typeface="Segoe UI Light" panose="020B0502040204020203" pitchFamily="34" charset="0"/>
                        </a:rPr>
                        <a:t>Meget indflydelse på valg af entreprenører</a:t>
                      </a:r>
                    </a:p>
                  </a:txBody>
                  <a:tcPr marL="180000" marR="72000" marT="180000" marB="180000"/>
                </a:tc>
                <a:tc>
                  <a:txBody>
                    <a:bodyPr/>
                    <a:lstStyle/>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Stor risiko for at noget falder mellem stolene og dermed giver ekstraregninger</a:t>
                      </a:r>
                    </a:p>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Meget koordinering/byggeledelse (bygherre/rådgiver)</a:t>
                      </a:r>
                    </a:p>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Stort honorar til rådgiver i projekteringsfase</a:t>
                      </a:r>
                    </a:p>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Større risiko for ventepenge ved forsinkelser</a:t>
                      </a:r>
                    </a:p>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Stort ansvar til bygherre</a:t>
                      </a:r>
                      <a:endParaRPr lang="da-DK" sz="1200">
                        <a:effectLst/>
                        <a:latin typeface="Segoe UI Light" panose="020B0502040204020203" pitchFamily="34" charset="0"/>
                        <a:ea typeface="Verdana" panose="020B0604030504040204" pitchFamily="34" charset="0"/>
                        <a:cs typeface="Segoe UI Light" panose="020B0502040204020203" pitchFamily="34" charset="0"/>
                      </a:endParaRPr>
                    </a:p>
                  </a:txBody>
                  <a:tcPr marL="180000" marR="72000" marT="180000" marB="180000"/>
                </a:tc>
                <a:extLst>
                  <a:ext uri="{0D108BD9-81ED-4DB2-BD59-A6C34878D82A}">
                    <a16:rowId xmlns:a16="http://schemas.microsoft.com/office/drawing/2014/main" val="1112358727"/>
                  </a:ext>
                </a:extLst>
              </a:tr>
              <a:tr h="1557193">
                <a:tc>
                  <a:txBody>
                    <a:bodyPr/>
                    <a:lstStyle/>
                    <a:p>
                      <a:pPr>
                        <a:lnSpc>
                          <a:spcPts val="1200"/>
                        </a:lnSpc>
                        <a:spcBef>
                          <a:spcPts val="600"/>
                        </a:spcBef>
                        <a:spcAft>
                          <a:spcPts val="600"/>
                        </a:spcAft>
                      </a:pPr>
                      <a:r>
                        <a:rPr lang="da-DK" sz="1200">
                          <a:effectLst/>
                          <a:latin typeface="Segoe UI Light" panose="020B0502040204020203" pitchFamily="34" charset="0"/>
                          <a:cs typeface="Segoe UI Light" panose="020B0502040204020203" pitchFamily="34" charset="0"/>
                        </a:rPr>
                        <a:t>Hovedentreprise</a:t>
                      </a:r>
                    </a:p>
                    <a:p>
                      <a:pPr>
                        <a:lnSpc>
                          <a:spcPts val="1200"/>
                        </a:lnSpc>
                        <a:spcBef>
                          <a:spcPts val="600"/>
                        </a:spcBef>
                        <a:spcAft>
                          <a:spcPts val="600"/>
                        </a:spcAft>
                      </a:pPr>
                      <a:r>
                        <a:rPr lang="da-DK" sz="1200" b="0">
                          <a:effectLst/>
                          <a:latin typeface="Segoe UI Light" panose="020B0502040204020203" pitchFamily="34" charset="0"/>
                          <a:cs typeface="Segoe UI Light" panose="020B0502040204020203" pitchFamily="34" charset="0"/>
                        </a:rPr>
                        <a:t>Entreprenøren giver pris på alle arbejder</a:t>
                      </a:r>
                      <a:endParaRPr lang="da-DK" sz="1200" b="0">
                        <a:effectLst/>
                        <a:latin typeface="Segoe UI Light" panose="020B0502040204020203" pitchFamily="34" charset="0"/>
                        <a:ea typeface="Verdana" panose="020B0604030504040204" pitchFamily="34" charset="0"/>
                        <a:cs typeface="Segoe UI Light" panose="020B0502040204020203" pitchFamily="34" charset="0"/>
                      </a:endParaRPr>
                    </a:p>
                  </a:txBody>
                  <a:tcPr marL="180000" marR="72000" marT="180000" marB="180000">
                    <a:solidFill>
                      <a:srgbClr val="7195A6"/>
                    </a:solidFill>
                  </a:tcPr>
                </a:tc>
                <a:tc>
                  <a:txBody>
                    <a:bodyPr/>
                    <a:lstStyle/>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Entreprenøren styrer selv underentreprenører og håndterer risiko vedr. disse</a:t>
                      </a:r>
                    </a:p>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Entreprenøren vælger selv deres samarbejdspartner, </a:t>
                      </a:r>
                    </a:p>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ea typeface="Verdana" panose="020B0604030504040204" pitchFamily="34" charset="0"/>
                          <a:cs typeface="Segoe UI Light" panose="020B0502040204020203" pitchFamily="34" charset="0"/>
                        </a:rPr>
                        <a:t>Kun én kontaktflade til entreprenør</a:t>
                      </a:r>
                    </a:p>
                  </a:txBody>
                  <a:tcPr marL="180000" marR="72000" marT="180000" marB="180000"/>
                </a:tc>
                <a:tc>
                  <a:txBody>
                    <a:bodyPr/>
                    <a:lstStyle/>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Entreprenøren indregninger risiko for underentreprenører i priser</a:t>
                      </a:r>
                    </a:p>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ea typeface="Verdana" panose="020B0604030504040204" pitchFamily="34" charset="0"/>
                          <a:cs typeface="Segoe UI Light" panose="020B0502040204020203" pitchFamily="34" charset="0"/>
                        </a:rPr>
                        <a:t>Mindre indflydelse på, hvilken underentreprenør/leverandør der vælges</a:t>
                      </a:r>
                    </a:p>
                  </a:txBody>
                  <a:tcPr marL="180000" marR="72000" marT="180000" marB="180000"/>
                </a:tc>
                <a:extLst>
                  <a:ext uri="{0D108BD9-81ED-4DB2-BD59-A6C34878D82A}">
                    <a16:rowId xmlns:a16="http://schemas.microsoft.com/office/drawing/2014/main" val="1148385693"/>
                  </a:ext>
                </a:extLst>
              </a:tr>
              <a:tr h="1552197">
                <a:tc>
                  <a:txBody>
                    <a:bodyPr/>
                    <a:lstStyle/>
                    <a:p>
                      <a:pPr>
                        <a:lnSpc>
                          <a:spcPts val="1200"/>
                        </a:lnSpc>
                        <a:spcBef>
                          <a:spcPts val="600"/>
                        </a:spcBef>
                        <a:spcAft>
                          <a:spcPts val="600"/>
                        </a:spcAft>
                      </a:pPr>
                      <a:r>
                        <a:rPr lang="da-DK" sz="1200">
                          <a:effectLst/>
                          <a:latin typeface="Segoe UI Light" panose="020B0502040204020203" pitchFamily="34" charset="0"/>
                          <a:cs typeface="Segoe UI Light" panose="020B0502040204020203" pitchFamily="34" charset="0"/>
                        </a:rPr>
                        <a:t>Totalentreprise</a:t>
                      </a:r>
                    </a:p>
                    <a:p>
                      <a:pPr>
                        <a:lnSpc>
                          <a:spcPts val="1200"/>
                        </a:lnSpc>
                        <a:spcBef>
                          <a:spcPts val="600"/>
                        </a:spcBef>
                        <a:spcAft>
                          <a:spcPts val="600"/>
                        </a:spcAft>
                      </a:pPr>
                      <a:r>
                        <a:rPr lang="da-DK" sz="1200" b="0">
                          <a:effectLst/>
                          <a:latin typeface="Segoe UI Light" panose="020B0502040204020203" pitchFamily="34" charset="0"/>
                          <a:cs typeface="Segoe UI Light" panose="020B0502040204020203" pitchFamily="34" charset="0"/>
                        </a:rPr>
                        <a:t>Entreprenøren har projekteringsansvar og står selv for byggeledelsen</a:t>
                      </a:r>
                      <a:endParaRPr lang="da-DK" sz="1200" b="0">
                        <a:effectLst/>
                        <a:latin typeface="Segoe UI Light" panose="020B0502040204020203" pitchFamily="34" charset="0"/>
                        <a:ea typeface="Verdana" panose="020B0604030504040204" pitchFamily="34" charset="0"/>
                        <a:cs typeface="Segoe UI Light" panose="020B0502040204020203" pitchFamily="34" charset="0"/>
                      </a:endParaRPr>
                    </a:p>
                  </a:txBody>
                  <a:tcPr marL="180000" marR="72000" marT="180000" marB="180000">
                    <a:solidFill>
                      <a:srgbClr val="7195A6"/>
                    </a:solidFill>
                  </a:tcPr>
                </a:tc>
                <a:tc>
                  <a:txBody>
                    <a:bodyPr/>
                    <a:lstStyle/>
                    <a:p>
                      <a:pPr marL="0" lvl="0" indent="0">
                        <a:lnSpc>
                          <a:spcPts val="1200"/>
                        </a:lnSpc>
                        <a:spcBef>
                          <a:spcPts val="600"/>
                        </a:spcBef>
                        <a:spcAft>
                          <a:spcPts val="600"/>
                        </a:spcAft>
                        <a:buClr>
                          <a:srgbClr val="00B050"/>
                        </a:buClr>
                        <a:buFontTx/>
                        <a:buNone/>
                      </a:pPr>
                      <a:r>
                        <a:rPr lang="da-DK" sz="1200">
                          <a:effectLst/>
                          <a:latin typeface="Segoe UI Light" panose="020B0502040204020203" pitchFamily="34" charset="0"/>
                          <a:cs typeface="Segoe UI Light" panose="020B0502040204020203" pitchFamily="34" charset="0"/>
                        </a:rPr>
                        <a:t>Som Hovedentreprise, samt:</a:t>
                      </a:r>
                    </a:p>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Mindre behov for byggeledelse</a:t>
                      </a:r>
                    </a:p>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Entreprenør står for tilladelser</a:t>
                      </a:r>
                    </a:p>
                    <a:p>
                      <a:pPr marL="342900" lvl="0" indent="-342900">
                        <a:lnSpc>
                          <a:spcPts val="1200"/>
                        </a:lnSpc>
                        <a:spcBef>
                          <a:spcPts val="600"/>
                        </a:spcBef>
                        <a:spcAft>
                          <a:spcPts val="600"/>
                        </a:spcAft>
                        <a:buClr>
                          <a:srgbClr val="00B05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Lille risiko for forsinkelser</a:t>
                      </a:r>
                      <a:endParaRPr lang="da-DK" sz="1200">
                        <a:effectLst/>
                        <a:latin typeface="Segoe UI Light" panose="020B0502040204020203" pitchFamily="34" charset="0"/>
                        <a:ea typeface="Verdana" panose="020B0604030504040204" pitchFamily="34" charset="0"/>
                        <a:cs typeface="Segoe UI Light" panose="020B0502040204020203" pitchFamily="34" charset="0"/>
                      </a:endParaRPr>
                    </a:p>
                  </a:txBody>
                  <a:tcPr marL="180000" marR="72000" marT="180000" marB="180000"/>
                </a:tc>
                <a:tc>
                  <a:txBody>
                    <a:bodyPr/>
                    <a:lstStyle/>
                    <a:p>
                      <a:pPr marL="0" lvl="0" indent="0">
                        <a:lnSpc>
                          <a:spcPts val="1200"/>
                        </a:lnSpc>
                        <a:spcBef>
                          <a:spcPts val="600"/>
                        </a:spcBef>
                        <a:spcAft>
                          <a:spcPts val="600"/>
                        </a:spcAft>
                        <a:buClr>
                          <a:srgbClr val="FF0000"/>
                        </a:buClr>
                        <a:buFontTx/>
                        <a:buNone/>
                      </a:pPr>
                      <a:r>
                        <a:rPr lang="da-DK" sz="1200">
                          <a:solidFill>
                            <a:srgbClr val="595959"/>
                          </a:solidFill>
                          <a:effectLst/>
                          <a:latin typeface="Segoe UI Light" panose="020B0502040204020203" pitchFamily="34" charset="0"/>
                          <a:cs typeface="Segoe UI Light" panose="020B0502040204020203" pitchFamily="34" charset="0"/>
                        </a:rPr>
                        <a:t>Som Hovedentreprise, samt:</a:t>
                      </a:r>
                    </a:p>
                    <a:p>
                      <a:pPr marL="0" lvl="0" indent="0">
                        <a:lnSpc>
                          <a:spcPts val="1200"/>
                        </a:lnSpc>
                        <a:spcBef>
                          <a:spcPts val="600"/>
                        </a:spcBef>
                        <a:spcAft>
                          <a:spcPts val="600"/>
                        </a:spcAft>
                        <a:buClr>
                          <a:srgbClr val="FF0000"/>
                        </a:buClr>
                        <a:buFont typeface="Symbol" panose="05050102010706020507" pitchFamily="18" charset="2"/>
                        <a:buNone/>
                      </a:pPr>
                      <a:endParaRPr lang="da-DK" sz="1200">
                        <a:solidFill>
                          <a:srgbClr val="FF0000"/>
                        </a:solidFill>
                        <a:effectLst/>
                        <a:latin typeface="Segoe UI Light" panose="020B0502040204020203" pitchFamily="34" charset="0"/>
                        <a:cs typeface="Segoe UI Light" panose="020B0502040204020203" pitchFamily="34" charset="0"/>
                      </a:endParaRPr>
                    </a:p>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cs typeface="Segoe UI Light" panose="020B0502040204020203" pitchFamily="34" charset="0"/>
                        </a:rPr>
                        <a:t>Høj anlægspris</a:t>
                      </a:r>
                    </a:p>
                    <a:p>
                      <a:pPr marL="342900" lvl="0" indent="-342900">
                        <a:lnSpc>
                          <a:spcPts val="1200"/>
                        </a:lnSpc>
                        <a:spcBef>
                          <a:spcPts val="600"/>
                        </a:spcBef>
                        <a:spcAft>
                          <a:spcPts val="600"/>
                        </a:spcAft>
                        <a:buClr>
                          <a:srgbClr val="FF0000"/>
                        </a:buClr>
                        <a:buFont typeface="Symbol" panose="05050102010706020507" pitchFamily="18" charset="2"/>
                        <a:buChar char=""/>
                      </a:pPr>
                      <a:r>
                        <a:rPr lang="da-DK" sz="1200">
                          <a:effectLst/>
                          <a:latin typeface="Segoe UI Light" panose="020B0502040204020203" pitchFamily="34" charset="0"/>
                          <a:ea typeface="Verdana" panose="020B0604030504040204" pitchFamily="34" charset="0"/>
                          <a:cs typeface="Segoe UI Light" panose="020B0502040204020203" pitchFamily="34" charset="0"/>
                        </a:rPr>
                        <a:t>Mindre indflydelse</a:t>
                      </a:r>
                    </a:p>
                  </a:txBody>
                  <a:tcPr marL="180000" marR="72000" marT="180000" marB="180000"/>
                </a:tc>
                <a:extLst>
                  <a:ext uri="{0D108BD9-81ED-4DB2-BD59-A6C34878D82A}">
                    <a16:rowId xmlns:a16="http://schemas.microsoft.com/office/drawing/2014/main" val="99200990"/>
                  </a:ext>
                </a:extLst>
              </a:tr>
            </a:tbl>
          </a:graphicData>
        </a:graphic>
      </p:graphicFrame>
      <p:sp>
        <p:nvSpPr>
          <p:cNvPr id="3" name="Pladsholder til slidenummer 2">
            <a:extLst>
              <a:ext uri="{FF2B5EF4-FFF2-40B4-BE49-F238E27FC236}">
                <a16:creationId xmlns:a16="http://schemas.microsoft.com/office/drawing/2014/main" id="{BA9CA7CC-067B-4B6D-B320-BA83CC0F2984}"/>
              </a:ext>
            </a:extLst>
          </p:cNvPr>
          <p:cNvSpPr>
            <a:spLocks noGrp="1"/>
          </p:cNvSpPr>
          <p:nvPr>
            <p:ph type="sldNum" sz="quarter" idx="12"/>
          </p:nvPr>
        </p:nvSpPr>
        <p:spPr/>
        <p:txBody>
          <a:bodyPr/>
          <a:lstStyle/>
          <a:p>
            <a:fld id="{56AA9662-B9E7-B244-81F1-BA59D3B7E7E3}" type="slidenum">
              <a:rPr lang="da-DK" smtClean="0"/>
              <a:pPr/>
              <a:t>85</a:t>
            </a:fld>
            <a:endParaRPr lang="da-DK"/>
          </a:p>
        </p:txBody>
      </p:sp>
    </p:spTree>
    <p:extLst>
      <p:ext uri="{BB962C8B-B14F-4D97-AF65-F5344CB8AC3E}">
        <p14:creationId xmlns:p14="http://schemas.microsoft.com/office/powerpoint/2010/main" val="3913261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ABC5836-BE3D-DA5E-8166-70A3CC88E683}"/>
              </a:ext>
            </a:extLst>
          </p:cNvPr>
          <p:cNvSpPr>
            <a:spLocks noGrp="1"/>
          </p:cNvSpPr>
          <p:nvPr>
            <p:ph type="title"/>
          </p:nvPr>
        </p:nvSpPr>
        <p:spPr/>
        <p:txBody>
          <a:bodyPr/>
          <a:lstStyle/>
          <a:p>
            <a:r>
              <a:rPr lang="da-DK"/>
              <a:t>Husk om udbud</a:t>
            </a:r>
          </a:p>
        </p:txBody>
      </p:sp>
      <p:graphicFrame>
        <p:nvGraphicFramePr>
          <p:cNvPr id="15" name="Pladsholder til indhold 2">
            <a:extLst>
              <a:ext uri="{FF2B5EF4-FFF2-40B4-BE49-F238E27FC236}">
                <a16:creationId xmlns:a16="http://schemas.microsoft.com/office/drawing/2014/main" id="{37592C91-765C-C294-C0F7-769F19DB70D2}"/>
              </a:ext>
            </a:extLst>
          </p:cNvPr>
          <p:cNvGraphicFramePr>
            <a:graphicFrameLocks noGrp="1"/>
          </p:cNvGraphicFramePr>
          <p:nvPr>
            <p:ph idx="1"/>
            <p:extLst>
              <p:ext uri="{D42A27DB-BD31-4B8C-83A1-F6EECF244321}">
                <p14:modId xmlns:p14="http://schemas.microsoft.com/office/powerpoint/2010/main" val="1704872962"/>
              </p:ext>
            </p:extLst>
          </p:nvPr>
        </p:nvGraphicFramePr>
        <p:xfrm>
          <a:off x="4800600" y="1182177"/>
          <a:ext cx="6553200" cy="474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ladsholder til indhold 20">
            <a:extLst>
              <a:ext uri="{FF2B5EF4-FFF2-40B4-BE49-F238E27FC236}">
                <a16:creationId xmlns:a16="http://schemas.microsoft.com/office/drawing/2014/main" id="{DB943803-C270-869B-24E1-C9A3EF4B56DE}"/>
              </a:ext>
            </a:extLst>
          </p:cNvPr>
          <p:cNvPicPr>
            <a:picLocks noGrp="1" noChangeAspect="1"/>
          </p:cNvPicPr>
          <p:nvPr>
            <p:ph sz="half" idx="13"/>
          </p:nvPr>
        </p:nvPicPr>
        <p:blipFill>
          <a:blip r:embed="rId8"/>
          <a:stretch>
            <a:fillRect/>
          </a:stretch>
        </p:blipFill>
        <p:spPr>
          <a:xfrm>
            <a:off x="1175858" y="2528408"/>
            <a:ext cx="2267909" cy="2267909"/>
          </a:xfrm>
        </p:spPr>
      </p:pic>
      <p:sp>
        <p:nvSpPr>
          <p:cNvPr id="5" name="Pladsholder til tekst 4">
            <a:extLst>
              <a:ext uri="{FF2B5EF4-FFF2-40B4-BE49-F238E27FC236}">
                <a16:creationId xmlns:a16="http://schemas.microsoft.com/office/drawing/2014/main" id="{F026B57A-5A3E-FA01-796E-1C5835BABD78}"/>
              </a:ext>
            </a:extLst>
          </p:cNvPr>
          <p:cNvSpPr>
            <a:spLocks noGrp="1"/>
          </p:cNvSpPr>
          <p:nvPr>
            <p:ph type="body" sz="quarter" idx="17"/>
          </p:nvPr>
        </p:nvSpPr>
        <p:spPr/>
        <p:txBody>
          <a:bodyPr/>
          <a:lstStyle/>
          <a:p>
            <a:endParaRPr lang="da-DK"/>
          </a:p>
        </p:txBody>
      </p:sp>
    </p:spTree>
    <p:extLst>
      <p:ext uri="{BB962C8B-B14F-4D97-AF65-F5344CB8AC3E}">
        <p14:creationId xmlns:p14="http://schemas.microsoft.com/office/powerpoint/2010/main" val="311156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9612B5-FC07-41E3-ADD7-70B4A8F35DE6}"/>
              </a:ext>
            </a:extLst>
          </p:cNvPr>
          <p:cNvSpPr>
            <a:spLocks noGrp="1"/>
          </p:cNvSpPr>
          <p:nvPr>
            <p:ph type="ctrTitle"/>
          </p:nvPr>
        </p:nvSpPr>
        <p:spPr/>
        <p:txBody>
          <a:bodyPr/>
          <a:lstStyle/>
          <a:p>
            <a:r>
              <a:rPr lang="da-DK"/>
              <a:t>Etablering af nyt varmeværk</a:t>
            </a:r>
            <a:br>
              <a:rPr lang="da-DK"/>
            </a:br>
            <a:r>
              <a:rPr lang="da-DK"/>
              <a:t>Teknik</a:t>
            </a:r>
          </a:p>
        </p:txBody>
      </p:sp>
      <p:sp>
        <p:nvSpPr>
          <p:cNvPr id="4" name="Undertitel 3">
            <a:extLst>
              <a:ext uri="{FF2B5EF4-FFF2-40B4-BE49-F238E27FC236}">
                <a16:creationId xmlns:a16="http://schemas.microsoft.com/office/drawing/2014/main" id="{C75FE8BB-B812-40FE-A4BD-FB512D9B552B}"/>
              </a:ext>
            </a:extLst>
          </p:cNvPr>
          <p:cNvSpPr>
            <a:spLocks noGrp="1"/>
          </p:cNvSpPr>
          <p:nvPr>
            <p:ph type="subTitle" idx="1"/>
          </p:nvPr>
        </p:nvSpPr>
        <p:spPr/>
        <p:txBody>
          <a:bodyPr/>
          <a:lstStyle/>
          <a:p>
            <a:r>
              <a:rPr lang="da-DK"/>
              <a:t>John Elmertoft</a:t>
            </a:r>
          </a:p>
        </p:txBody>
      </p:sp>
      <p:sp>
        <p:nvSpPr>
          <p:cNvPr id="5" name="Pladsholder til tekst 4">
            <a:extLst>
              <a:ext uri="{FF2B5EF4-FFF2-40B4-BE49-F238E27FC236}">
                <a16:creationId xmlns:a16="http://schemas.microsoft.com/office/drawing/2014/main" id="{7457DBE0-4AB7-407E-B6B6-70DD591E2B1D}"/>
              </a:ext>
            </a:extLst>
          </p:cNvPr>
          <p:cNvSpPr>
            <a:spLocks noGrp="1"/>
          </p:cNvSpPr>
          <p:nvPr>
            <p:ph type="body" sz="quarter" idx="17"/>
          </p:nvPr>
        </p:nvSpPr>
        <p:spPr>
          <a:xfrm>
            <a:off x="10068376" y="6120584"/>
            <a:ext cx="1902558" cy="564979"/>
          </a:xfrm>
        </p:spPr>
        <p:txBody>
          <a:bodyPr/>
          <a:lstStyle/>
          <a:p>
            <a:endParaRPr lang="da-DK"/>
          </a:p>
        </p:txBody>
      </p:sp>
    </p:spTree>
    <p:extLst>
      <p:ext uri="{BB962C8B-B14F-4D97-AF65-F5344CB8AC3E}">
        <p14:creationId xmlns:p14="http://schemas.microsoft.com/office/powerpoint/2010/main" val="1285476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99C9D-DB66-4855-9FFA-C249E6C81173}"/>
              </a:ext>
            </a:extLst>
          </p:cNvPr>
          <p:cNvSpPr>
            <a:spLocks noGrp="1"/>
          </p:cNvSpPr>
          <p:nvPr>
            <p:ph type="title"/>
          </p:nvPr>
        </p:nvSpPr>
        <p:spPr/>
        <p:txBody>
          <a:bodyPr/>
          <a:lstStyle/>
          <a:p>
            <a:r>
              <a:rPr lang="da-DK"/>
              <a:t>Indhold/emner</a:t>
            </a:r>
          </a:p>
        </p:txBody>
      </p:sp>
      <p:sp>
        <p:nvSpPr>
          <p:cNvPr id="3" name="Pladsholder til indhold 2">
            <a:extLst>
              <a:ext uri="{FF2B5EF4-FFF2-40B4-BE49-F238E27FC236}">
                <a16:creationId xmlns:a16="http://schemas.microsoft.com/office/drawing/2014/main" id="{586BC73C-74D2-4C66-89ED-8CA37360ADDE}"/>
              </a:ext>
            </a:extLst>
          </p:cNvPr>
          <p:cNvSpPr>
            <a:spLocks noGrp="1"/>
          </p:cNvSpPr>
          <p:nvPr>
            <p:ph idx="1"/>
          </p:nvPr>
        </p:nvSpPr>
        <p:spPr>
          <a:xfrm>
            <a:off x="4800600" y="1219201"/>
            <a:ext cx="6553199" cy="5273674"/>
          </a:xfrm>
          <a:noFill/>
        </p:spPr>
        <p:txBody>
          <a:bodyPr vert="horz" lIns="91440" tIns="45720" rIns="91440" bIns="45720" rtlCol="0" anchor="t">
            <a:noAutofit/>
          </a:bodyPr>
          <a:lstStyle/>
          <a:p>
            <a:pPr marL="0" indent="0">
              <a:buNone/>
            </a:pPr>
            <a:r>
              <a:rPr lang="da-DK"/>
              <a:t>Teknik </a:t>
            </a:r>
          </a:p>
          <a:p>
            <a:pPr lvl="1">
              <a:buFont typeface="+mj-lt"/>
              <a:buAutoNum type="arabicPeriod"/>
            </a:pPr>
            <a:r>
              <a:rPr lang="da-DK"/>
              <a:t>Varmeproduktion</a:t>
            </a:r>
            <a:endParaRPr lang="da-DK">
              <a:cs typeface="Calibri Light"/>
            </a:endParaRPr>
          </a:p>
          <a:p>
            <a:pPr lvl="1">
              <a:buFont typeface="+mj-lt"/>
              <a:buAutoNum type="arabicPeriod"/>
            </a:pPr>
            <a:r>
              <a:rPr lang="da-DK"/>
              <a:t>Fjernvarmenet</a:t>
            </a:r>
            <a:endParaRPr lang="da-DK">
              <a:cs typeface="Calibri Light"/>
            </a:endParaRPr>
          </a:p>
          <a:p>
            <a:pPr lvl="1">
              <a:buFont typeface="+mj-lt"/>
              <a:buAutoNum type="arabicPeriod"/>
            </a:pPr>
            <a:r>
              <a:rPr lang="da-DK"/>
              <a:t>Brugerinstallationer</a:t>
            </a:r>
          </a:p>
          <a:p>
            <a:pPr marL="457200" lvl="1" indent="0">
              <a:buNone/>
            </a:pPr>
            <a:endParaRPr lang="da-DK">
              <a:cs typeface="Calibri Light"/>
            </a:endParaRPr>
          </a:p>
          <a:p>
            <a:pPr>
              <a:buFont typeface="+mj-lt"/>
              <a:buAutoNum type="arabicPeriod"/>
            </a:pPr>
            <a:endParaRPr lang="da-DK" sz="1200">
              <a:cs typeface="Calibri Light"/>
            </a:endParaRPr>
          </a:p>
        </p:txBody>
      </p:sp>
      <p:sp>
        <p:nvSpPr>
          <p:cNvPr id="4" name="Pladsholder til indhold 3">
            <a:extLst>
              <a:ext uri="{FF2B5EF4-FFF2-40B4-BE49-F238E27FC236}">
                <a16:creationId xmlns:a16="http://schemas.microsoft.com/office/drawing/2014/main" id="{3892C75D-B6F0-409B-A9C1-C42E6C0ED371}"/>
              </a:ext>
            </a:extLst>
          </p:cNvPr>
          <p:cNvSpPr>
            <a:spLocks noGrp="1"/>
          </p:cNvSpPr>
          <p:nvPr>
            <p:ph sz="half" idx="13"/>
          </p:nvPr>
        </p:nvSpPr>
        <p:spPr/>
        <p:txBody>
          <a:bodyPr/>
          <a:lstStyle/>
          <a:p>
            <a:endParaRPr lang="da-DK"/>
          </a:p>
        </p:txBody>
      </p:sp>
      <p:sp>
        <p:nvSpPr>
          <p:cNvPr id="7" name="Pladsholder til tekst 6">
            <a:extLst>
              <a:ext uri="{FF2B5EF4-FFF2-40B4-BE49-F238E27FC236}">
                <a16:creationId xmlns:a16="http://schemas.microsoft.com/office/drawing/2014/main" id="{A4B0C6F2-A4C6-4248-9267-1E693A7CD421}"/>
              </a:ext>
            </a:extLst>
          </p:cNvPr>
          <p:cNvSpPr>
            <a:spLocks noGrp="1"/>
          </p:cNvSpPr>
          <p:nvPr>
            <p:ph type="body" sz="quarter" idx="17"/>
          </p:nvPr>
        </p:nvSpPr>
        <p:spPr/>
        <p:txBody>
          <a:bodyPr/>
          <a:lstStyle/>
          <a:p>
            <a:endParaRPr lang="da-DK"/>
          </a:p>
        </p:txBody>
      </p:sp>
      <p:pic>
        <p:nvPicPr>
          <p:cNvPr id="6" name="Billede 5">
            <a:extLst>
              <a:ext uri="{FF2B5EF4-FFF2-40B4-BE49-F238E27FC236}">
                <a16:creationId xmlns:a16="http://schemas.microsoft.com/office/drawing/2014/main" id="{9906D5F9-B84B-A1E6-B7F6-32B16D7E9445}"/>
              </a:ext>
            </a:extLst>
          </p:cNvPr>
          <p:cNvPicPr>
            <a:picLocks noChangeAspect="1"/>
          </p:cNvPicPr>
          <p:nvPr/>
        </p:nvPicPr>
        <p:blipFill rotWithShape="1">
          <a:blip r:embed="rId2"/>
          <a:srcRect l="51307" r="8251"/>
          <a:stretch/>
        </p:blipFill>
        <p:spPr>
          <a:xfrm>
            <a:off x="0" y="0"/>
            <a:ext cx="4442692" cy="6858000"/>
          </a:xfrm>
          <a:prstGeom prst="rect">
            <a:avLst/>
          </a:prstGeom>
        </p:spPr>
      </p:pic>
      <p:pic>
        <p:nvPicPr>
          <p:cNvPr id="10" name="Billede 9">
            <a:extLst>
              <a:ext uri="{FF2B5EF4-FFF2-40B4-BE49-F238E27FC236}">
                <a16:creationId xmlns:a16="http://schemas.microsoft.com/office/drawing/2014/main" id="{982FC208-0192-0133-9E16-B58720CEF7AA}"/>
              </a:ext>
            </a:extLst>
          </p:cNvPr>
          <p:cNvPicPr>
            <a:picLocks noChangeAspect="1"/>
          </p:cNvPicPr>
          <p:nvPr/>
        </p:nvPicPr>
        <p:blipFill>
          <a:blip r:embed="rId3"/>
          <a:stretch>
            <a:fillRect/>
          </a:stretch>
        </p:blipFill>
        <p:spPr>
          <a:xfrm>
            <a:off x="6345381" y="3072670"/>
            <a:ext cx="5182466" cy="2714920"/>
          </a:xfrm>
          <a:prstGeom prst="rect">
            <a:avLst/>
          </a:prstGeom>
        </p:spPr>
      </p:pic>
    </p:spTree>
    <p:extLst>
      <p:ext uri="{BB962C8B-B14F-4D97-AF65-F5344CB8AC3E}">
        <p14:creationId xmlns:p14="http://schemas.microsoft.com/office/powerpoint/2010/main" val="15536137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30D685F6-1CB2-3EA0-C47B-656A0FF6279D}"/>
              </a:ext>
            </a:extLst>
          </p:cNvPr>
          <p:cNvSpPr>
            <a:spLocks noGrp="1"/>
          </p:cNvSpPr>
          <p:nvPr>
            <p:ph sz="half" idx="1"/>
          </p:nvPr>
        </p:nvSpPr>
        <p:spPr>
          <a:xfrm>
            <a:off x="838200" y="1575706"/>
            <a:ext cx="5181600" cy="5282294"/>
          </a:xfrm>
        </p:spPr>
        <p:txBody>
          <a:bodyPr>
            <a:noAutofit/>
          </a:bodyPr>
          <a:lstStyle/>
          <a:p>
            <a:r>
              <a:rPr lang="da-DK" sz="1600"/>
              <a:t>Produktionsapparatet skal producere til:</a:t>
            </a:r>
          </a:p>
          <a:p>
            <a:pPr marL="742950" lvl="1" indent="-285750">
              <a:buFont typeface="Arial" panose="020B0604020202020204" pitchFamily="34" charset="0"/>
              <a:buChar char="•"/>
            </a:pPr>
            <a:r>
              <a:rPr lang="da-DK" sz="1600" err="1"/>
              <a:t>Grundlast</a:t>
            </a:r>
            <a:r>
              <a:rPr lang="da-DK" sz="1600"/>
              <a:t> (sommer)</a:t>
            </a:r>
          </a:p>
          <a:p>
            <a:pPr marL="742950" lvl="1" indent="-285750">
              <a:buFont typeface="Arial" panose="020B0604020202020204" pitchFamily="34" charset="0"/>
              <a:buChar char="•"/>
            </a:pPr>
            <a:r>
              <a:rPr lang="da-DK" sz="1600"/>
              <a:t>Mellemlast (forår/efterår)</a:t>
            </a:r>
          </a:p>
          <a:p>
            <a:pPr marL="742950" lvl="1" indent="-285750">
              <a:buFont typeface="Arial" panose="020B0604020202020204" pitchFamily="34" charset="0"/>
              <a:buChar char="•"/>
            </a:pPr>
            <a:r>
              <a:rPr lang="da-DK" sz="1600"/>
              <a:t>Spidslast (vinter)</a:t>
            </a:r>
          </a:p>
          <a:p>
            <a:pPr marL="742950" lvl="1" indent="-285750">
              <a:buFont typeface="Arial" panose="020B0604020202020204" pitchFamily="34" charset="0"/>
              <a:buChar char="•"/>
            </a:pPr>
            <a:r>
              <a:rPr lang="da-DK" sz="1600"/>
              <a:t>Hvad sker der hvis der er vedligehold/havari på anlægget – backup?</a:t>
            </a:r>
          </a:p>
          <a:p>
            <a:pPr marL="742950" lvl="1" indent="-285750">
              <a:buFont typeface="Arial" panose="020B0604020202020204" pitchFamily="34" charset="0"/>
              <a:buChar char="•"/>
            </a:pPr>
            <a:r>
              <a:rPr lang="da-DK" sz="1600"/>
              <a:t>Akkumuleringstank (undgå at producere i de dyre timer på el)?</a:t>
            </a:r>
          </a:p>
          <a:p>
            <a:r>
              <a:rPr lang="da-DK" sz="1600"/>
              <a:t>Energikilder:</a:t>
            </a:r>
          </a:p>
          <a:p>
            <a:pPr marL="742950" lvl="1" indent="-285750">
              <a:buFont typeface="Arial" panose="020B0604020202020204" pitchFamily="34" charset="0"/>
              <a:buChar char="•"/>
            </a:pPr>
            <a:r>
              <a:rPr lang="da-DK" sz="1600"/>
              <a:t>Overskudsvarme – fra industri, datacenter, spildevand, køleanlæg eller lignende</a:t>
            </a:r>
          </a:p>
          <a:p>
            <a:pPr marL="742950" lvl="1" indent="-285750">
              <a:buFont typeface="Arial" panose="020B0604020202020204" pitchFamily="34" charset="0"/>
              <a:buChar char="•"/>
            </a:pPr>
            <a:r>
              <a:rPr lang="da-DK" sz="1600"/>
              <a:t>El – varmepumpe, elkedel</a:t>
            </a:r>
          </a:p>
          <a:p>
            <a:pPr marL="742950" lvl="1" indent="-285750">
              <a:buFont typeface="Arial" panose="020B0604020202020204" pitchFamily="34" charset="0"/>
              <a:buChar char="•"/>
            </a:pPr>
            <a:r>
              <a:rPr lang="da-DK" sz="1600"/>
              <a:t>Biomasse – halm, flis, træpiller, have-parkaffald</a:t>
            </a:r>
          </a:p>
          <a:p>
            <a:pPr marL="742950" lvl="1" indent="-285750">
              <a:buFont typeface="Arial" panose="020B0604020202020204" pitchFamily="34" charset="0"/>
              <a:buChar char="•"/>
            </a:pPr>
            <a:r>
              <a:rPr lang="da-DK" sz="1600"/>
              <a:t>Gas – biogas, (naturgas)</a:t>
            </a:r>
          </a:p>
          <a:p>
            <a:pPr marL="742950" lvl="1" indent="-285750">
              <a:buFont typeface="Arial" panose="020B0604020202020204" pitchFamily="34" charset="0"/>
              <a:buChar char="•"/>
            </a:pPr>
            <a:r>
              <a:rPr lang="da-DK" sz="1600"/>
              <a:t>Sol – Solvarme/solceller</a:t>
            </a:r>
          </a:p>
          <a:p>
            <a:pPr marL="742950" lvl="1" indent="-285750">
              <a:buFont typeface="Arial" panose="020B0604020202020204" pitchFamily="34" charset="0"/>
              <a:buChar char="•"/>
            </a:pPr>
            <a:r>
              <a:rPr lang="da-DK" sz="1600"/>
              <a:t>Eksisterende kedler i området</a:t>
            </a:r>
          </a:p>
          <a:p>
            <a:r>
              <a:rPr lang="da-DK" sz="1600"/>
              <a:t>Diversitet:</a:t>
            </a:r>
          </a:p>
          <a:p>
            <a:pPr marL="742950" lvl="1" indent="-285750">
              <a:buFont typeface="Arial" panose="020B0604020202020204" pitchFamily="34" charset="0"/>
              <a:buChar char="•"/>
            </a:pPr>
            <a:r>
              <a:rPr lang="da-DK" sz="1600"/>
              <a:t>Skal der være 2 forskellige brændsler (fx el og biomasse), pga. forsyningssikkerhed og pris?</a:t>
            </a:r>
          </a:p>
        </p:txBody>
      </p:sp>
      <p:pic>
        <p:nvPicPr>
          <p:cNvPr id="21" name="Billede 20">
            <a:extLst>
              <a:ext uri="{FF2B5EF4-FFF2-40B4-BE49-F238E27FC236}">
                <a16:creationId xmlns:a16="http://schemas.microsoft.com/office/drawing/2014/main" id="{28B8F8AE-2037-B176-E8E2-761B9C2E997B}"/>
              </a:ext>
            </a:extLst>
          </p:cNvPr>
          <p:cNvPicPr>
            <a:picLocks noChangeAspect="1"/>
          </p:cNvPicPr>
          <p:nvPr/>
        </p:nvPicPr>
        <p:blipFill>
          <a:blip r:embed="rId2"/>
          <a:stretch>
            <a:fillRect/>
          </a:stretch>
        </p:blipFill>
        <p:spPr>
          <a:xfrm>
            <a:off x="6172200" y="2578601"/>
            <a:ext cx="5181600" cy="2631011"/>
          </a:xfrm>
          <a:prstGeom prst="rect">
            <a:avLst/>
          </a:prstGeom>
          <a:noFill/>
        </p:spPr>
      </p:pic>
      <p:sp>
        <p:nvSpPr>
          <p:cNvPr id="2" name="Titel 1">
            <a:extLst>
              <a:ext uri="{FF2B5EF4-FFF2-40B4-BE49-F238E27FC236}">
                <a16:creationId xmlns:a16="http://schemas.microsoft.com/office/drawing/2014/main" id="{BA59277A-12B4-4303-96FA-62E5C9AF5195}"/>
              </a:ext>
            </a:extLst>
          </p:cNvPr>
          <p:cNvSpPr>
            <a:spLocks noGrp="1"/>
          </p:cNvSpPr>
          <p:nvPr>
            <p:ph type="title"/>
          </p:nvPr>
        </p:nvSpPr>
        <p:spPr>
          <a:xfrm>
            <a:off x="838200" y="365126"/>
            <a:ext cx="10515600" cy="939800"/>
          </a:xfrm>
        </p:spPr>
        <p:txBody>
          <a:bodyPr anchor="ctr">
            <a:normAutofit/>
          </a:bodyPr>
          <a:lstStyle/>
          <a:p>
            <a:r>
              <a:rPr lang="da-DK"/>
              <a:t>Varmeproduktion</a:t>
            </a:r>
          </a:p>
        </p:txBody>
      </p:sp>
      <p:sp>
        <p:nvSpPr>
          <p:cNvPr id="35" name="Text Placeholder 4">
            <a:extLst>
              <a:ext uri="{FF2B5EF4-FFF2-40B4-BE49-F238E27FC236}">
                <a16:creationId xmlns:a16="http://schemas.microsoft.com/office/drawing/2014/main" id="{C887F5A3-FA92-D141-2533-FE6F236B20B4}"/>
              </a:ext>
            </a:extLst>
          </p:cNvPr>
          <p:cNvSpPr>
            <a:spLocks noGrp="1"/>
          </p:cNvSpPr>
          <p:nvPr>
            <p:ph type="body" sz="quarter" idx="17"/>
          </p:nvPr>
        </p:nvSpPr>
        <p:spPr>
          <a:xfrm>
            <a:off x="10083875" y="6089588"/>
            <a:ext cx="1902558" cy="564979"/>
          </a:xfrm>
        </p:spPr>
        <p:txBody>
          <a:bodyPr/>
          <a:lstStyle/>
          <a:p>
            <a:endParaRPr lang="en-US"/>
          </a:p>
        </p:txBody>
      </p:sp>
    </p:spTree>
    <p:extLst>
      <p:ext uri="{BB962C8B-B14F-4D97-AF65-F5344CB8AC3E}">
        <p14:creationId xmlns:p14="http://schemas.microsoft.com/office/powerpoint/2010/main" val="78474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1000"/>
                                        <p:tgtEl>
                                          <p:spTgt spid="5">
                                            <p:txEl>
                                              <p:pRg st="6" end="6"/>
                                            </p:txEl>
                                          </p:spTgt>
                                        </p:tgtEl>
                                      </p:cBhvr>
                                    </p:animEffect>
                                    <p:anim calcmode="lin" valueType="num">
                                      <p:cBhvr>
                                        <p:cTn id="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1000"/>
                                        <p:tgtEl>
                                          <p:spTgt spid="5">
                                            <p:txEl>
                                              <p:pRg st="7" end="7"/>
                                            </p:txEl>
                                          </p:spTgt>
                                        </p:tgtEl>
                                      </p:cBhvr>
                                    </p:animEffect>
                                    <p:anim calcmode="lin" valueType="num">
                                      <p:cBhvr>
                                        <p:cTn id="1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1000"/>
                                        <p:tgtEl>
                                          <p:spTgt spid="5">
                                            <p:txEl>
                                              <p:pRg st="8" end="8"/>
                                            </p:txEl>
                                          </p:spTgt>
                                        </p:tgtEl>
                                      </p:cBhvr>
                                    </p:animEffect>
                                    <p:anim calcmode="lin" valueType="num">
                                      <p:cBhvr>
                                        <p:cTn id="1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fade">
                                      <p:cBhvr>
                                        <p:cTn id="22" dur="1000"/>
                                        <p:tgtEl>
                                          <p:spTgt spid="5">
                                            <p:txEl>
                                              <p:pRg st="9" end="9"/>
                                            </p:txEl>
                                          </p:spTgt>
                                        </p:tgtEl>
                                      </p:cBhvr>
                                    </p:animEffect>
                                    <p:anim calcmode="lin" valueType="num">
                                      <p:cBhvr>
                                        <p:cTn id="2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anim calcmode="lin" valueType="num">
                                      <p:cBhvr>
                                        <p:cTn id="2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fade">
                                      <p:cBhvr>
                                        <p:cTn id="32" dur="1000"/>
                                        <p:tgtEl>
                                          <p:spTgt spid="5">
                                            <p:txEl>
                                              <p:pRg st="11" end="11"/>
                                            </p:txEl>
                                          </p:spTgt>
                                        </p:tgtEl>
                                      </p:cBhvr>
                                    </p:animEffect>
                                    <p:anim calcmode="lin" valueType="num">
                                      <p:cBhvr>
                                        <p:cTn id="3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1000"/>
                                        <p:tgtEl>
                                          <p:spTgt spid="5">
                                            <p:txEl>
                                              <p:pRg st="12" end="12"/>
                                            </p:txEl>
                                          </p:spTgt>
                                        </p:tgtEl>
                                      </p:cBhvr>
                                    </p:animEffect>
                                    <p:anim calcmode="lin" valueType="num">
                                      <p:cBhvr>
                                        <p:cTn id="38"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
                                            <p:txEl>
                                              <p:pRg st="13" end="13"/>
                                            </p:txEl>
                                          </p:spTgt>
                                        </p:tgtEl>
                                        <p:attrNameLst>
                                          <p:attrName>style.visibility</p:attrName>
                                        </p:attrNameLst>
                                      </p:cBhvr>
                                      <p:to>
                                        <p:strVal val="visible"/>
                                      </p:to>
                                    </p:set>
                                    <p:animEffect transition="in" filter="fade">
                                      <p:cBhvr>
                                        <p:cTn id="44" dur="1000"/>
                                        <p:tgtEl>
                                          <p:spTgt spid="5">
                                            <p:txEl>
                                              <p:pRg st="13" end="13"/>
                                            </p:txEl>
                                          </p:spTgt>
                                        </p:tgtEl>
                                      </p:cBhvr>
                                    </p:animEffect>
                                    <p:anim calcmode="lin" valueType="num">
                                      <p:cBhvr>
                                        <p:cTn id="45"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
                                            <p:txEl>
                                              <p:pRg st="14" end="14"/>
                                            </p:txEl>
                                          </p:spTgt>
                                        </p:tgtEl>
                                        <p:attrNameLst>
                                          <p:attrName>style.visibility</p:attrName>
                                        </p:attrNameLst>
                                      </p:cBhvr>
                                      <p:to>
                                        <p:strVal val="visible"/>
                                      </p:to>
                                    </p:set>
                                    <p:animEffect transition="in" filter="fade">
                                      <p:cBhvr>
                                        <p:cTn id="49" dur="1000"/>
                                        <p:tgtEl>
                                          <p:spTgt spid="5">
                                            <p:txEl>
                                              <p:pRg st="14" end="14"/>
                                            </p:txEl>
                                          </p:spTgt>
                                        </p:tgtEl>
                                      </p:cBhvr>
                                    </p:animEffect>
                                    <p:anim calcmode="lin" valueType="num">
                                      <p:cBhvr>
                                        <p:cTn id="50"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EF5E7F86-194D-D9C4-B317-7E50624157E8}"/>
              </a:ext>
            </a:extLst>
          </p:cNvPr>
          <p:cNvSpPr>
            <a:spLocks noGrp="1"/>
          </p:cNvSpPr>
          <p:nvPr>
            <p:ph type="body" sz="quarter" idx="17"/>
          </p:nvPr>
        </p:nvSpPr>
        <p:spPr/>
        <p:txBody>
          <a:bodyPr/>
          <a:lstStyle/>
          <a:p>
            <a:endParaRPr lang="da-DK"/>
          </a:p>
        </p:txBody>
      </p:sp>
      <p:sp>
        <p:nvSpPr>
          <p:cNvPr id="2" name="Titel 1">
            <a:extLst>
              <a:ext uri="{FF2B5EF4-FFF2-40B4-BE49-F238E27FC236}">
                <a16:creationId xmlns:a16="http://schemas.microsoft.com/office/drawing/2014/main" id="{364826CD-2F33-5846-ACE7-4341A5C13B10}"/>
              </a:ext>
            </a:extLst>
          </p:cNvPr>
          <p:cNvSpPr>
            <a:spLocks noGrp="1"/>
          </p:cNvSpPr>
          <p:nvPr>
            <p:ph type="title"/>
          </p:nvPr>
        </p:nvSpPr>
        <p:spPr/>
        <p:txBody>
          <a:bodyPr/>
          <a:lstStyle/>
          <a:p>
            <a:r>
              <a:rPr lang="da-DK"/>
              <a:t>Prisen på fjernvarme</a:t>
            </a:r>
            <a:br>
              <a:rPr lang="da-DK"/>
            </a:br>
            <a:r>
              <a:rPr lang="da-DK" sz="3200"/>
              <a:t>varierer fra selskab til selskab, men er relativt robust</a:t>
            </a:r>
          </a:p>
        </p:txBody>
      </p:sp>
      <p:sp>
        <p:nvSpPr>
          <p:cNvPr id="3" name="Pladsholder til indhold 2">
            <a:extLst>
              <a:ext uri="{FF2B5EF4-FFF2-40B4-BE49-F238E27FC236}">
                <a16:creationId xmlns:a16="http://schemas.microsoft.com/office/drawing/2014/main" id="{A365B049-1677-0E74-E884-83FA53E09391}"/>
              </a:ext>
            </a:extLst>
          </p:cNvPr>
          <p:cNvSpPr>
            <a:spLocks noGrp="1"/>
          </p:cNvSpPr>
          <p:nvPr>
            <p:ph idx="1"/>
          </p:nvPr>
        </p:nvSpPr>
        <p:spPr>
          <a:xfrm>
            <a:off x="8432800" y="1825625"/>
            <a:ext cx="2920999" cy="4136964"/>
          </a:xfrm>
        </p:spPr>
        <p:txBody>
          <a:bodyPr/>
          <a:lstStyle/>
          <a:p>
            <a:r>
              <a:rPr lang="da-DK"/>
              <a:t>10% af forbrugerne havde en årlig varmepris på under 10.000 DKK i august 2021</a:t>
            </a:r>
          </a:p>
          <a:p>
            <a:endParaRPr lang="da-DK"/>
          </a:p>
          <a:p>
            <a:r>
              <a:rPr lang="da-DK"/>
              <a:t>90% af forbrugerne havde en årlig varmepris på under 15.000 DKK i august 2021</a:t>
            </a:r>
          </a:p>
          <a:p>
            <a:endParaRPr lang="da-DK"/>
          </a:p>
          <a:p>
            <a:r>
              <a:rPr lang="da-DK"/>
              <a:t>1% af forbrugerne havde en årlig varmepris på over 20.000 DKK i august 2021</a:t>
            </a:r>
          </a:p>
          <a:p>
            <a:endParaRPr lang="da-DK"/>
          </a:p>
        </p:txBody>
      </p:sp>
      <p:pic>
        <p:nvPicPr>
          <p:cNvPr id="1027" name="Billede 7">
            <a:extLst>
              <a:ext uri="{FF2B5EF4-FFF2-40B4-BE49-F238E27FC236}">
                <a16:creationId xmlns:a16="http://schemas.microsoft.com/office/drawing/2014/main" id="{F9759B9A-A4B1-B7F8-2CF6-163D1B63C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60012"/>
            <a:ext cx="8150225" cy="535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0980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C6623413-4F9B-4505-33CF-FC13176B118A}"/>
              </a:ext>
            </a:extLst>
          </p:cNvPr>
          <p:cNvPicPr>
            <a:picLocks noChangeAspect="1"/>
          </p:cNvPicPr>
          <p:nvPr/>
        </p:nvPicPr>
        <p:blipFill>
          <a:blip r:embed="rId2"/>
          <a:stretch>
            <a:fillRect/>
          </a:stretch>
        </p:blipFill>
        <p:spPr>
          <a:xfrm>
            <a:off x="6734763" y="4633243"/>
            <a:ext cx="2318782" cy="1955337"/>
          </a:xfrm>
          <a:prstGeom prst="rect">
            <a:avLst/>
          </a:prstGeom>
        </p:spPr>
      </p:pic>
      <p:sp>
        <p:nvSpPr>
          <p:cNvPr id="2" name="Titel 1">
            <a:extLst>
              <a:ext uri="{FF2B5EF4-FFF2-40B4-BE49-F238E27FC236}">
                <a16:creationId xmlns:a16="http://schemas.microsoft.com/office/drawing/2014/main" id="{BA59277A-12B4-4303-96FA-62E5C9AF5195}"/>
              </a:ext>
            </a:extLst>
          </p:cNvPr>
          <p:cNvSpPr>
            <a:spLocks noGrp="1"/>
          </p:cNvSpPr>
          <p:nvPr>
            <p:ph type="title"/>
          </p:nvPr>
        </p:nvSpPr>
        <p:spPr/>
        <p:txBody>
          <a:bodyPr/>
          <a:lstStyle/>
          <a:p>
            <a:r>
              <a:rPr lang="da-DK" sz="3600"/>
              <a:t>Varmeproduktion</a:t>
            </a:r>
          </a:p>
        </p:txBody>
      </p:sp>
      <p:sp>
        <p:nvSpPr>
          <p:cNvPr id="4" name="Pladsholder til tekst 3">
            <a:extLst>
              <a:ext uri="{FF2B5EF4-FFF2-40B4-BE49-F238E27FC236}">
                <a16:creationId xmlns:a16="http://schemas.microsoft.com/office/drawing/2014/main" id="{71F40703-F0B2-4952-9615-C7EF0525DE39}"/>
              </a:ext>
            </a:extLst>
          </p:cNvPr>
          <p:cNvSpPr>
            <a:spLocks noGrp="1"/>
          </p:cNvSpPr>
          <p:nvPr>
            <p:ph type="body" sz="quarter" idx="17"/>
          </p:nvPr>
        </p:nvSpPr>
        <p:spPr/>
        <p:txBody>
          <a:bodyPr/>
          <a:lstStyle/>
          <a:p>
            <a:endParaRPr lang="da-DK"/>
          </a:p>
        </p:txBody>
      </p:sp>
      <p:pic>
        <p:nvPicPr>
          <p:cNvPr id="6" name="Billede 5">
            <a:extLst>
              <a:ext uri="{FF2B5EF4-FFF2-40B4-BE49-F238E27FC236}">
                <a16:creationId xmlns:a16="http://schemas.microsoft.com/office/drawing/2014/main" id="{EFBF51C9-24A8-CB89-BD6D-2C7C5ED6D394}"/>
              </a:ext>
            </a:extLst>
          </p:cNvPr>
          <p:cNvPicPr>
            <a:picLocks noChangeAspect="1"/>
          </p:cNvPicPr>
          <p:nvPr/>
        </p:nvPicPr>
        <p:blipFill>
          <a:blip r:embed="rId3"/>
          <a:stretch>
            <a:fillRect/>
          </a:stretch>
        </p:blipFill>
        <p:spPr>
          <a:xfrm>
            <a:off x="38935" y="1622680"/>
            <a:ext cx="4928991" cy="3044574"/>
          </a:xfrm>
          <a:prstGeom prst="rect">
            <a:avLst/>
          </a:prstGeom>
        </p:spPr>
      </p:pic>
      <p:pic>
        <p:nvPicPr>
          <p:cNvPr id="9" name="Billede 8">
            <a:extLst>
              <a:ext uri="{FF2B5EF4-FFF2-40B4-BE49-F238E27FC236}">
                <a16:creationId xmlns:a16="http://schemas.microsoft.com/office/drawing/2014/main" id="{9D934B61-4D64-D7E0-E1CA-47AF7B411670}"/>
              </a:ext>
            </a:extLst>
          </p:cNvPr>
          <p:cNvPicPr>
            <a:picLocks noChangeAspect="1"/>
          </p:cNvPicPr>
          <p:nvPr/>
        </p:nvPicPr>
        <p:blipFill>
          <a:blip r:embed="rId4"/>
          <a:stretch>
            <a:fillRect/>
          </a:stretch>
        </p:blipFill>
        <p:spPr>
          <a:xfrm>
            <a:off x="5296455" y="1904265"/>
            <a:ext cx="3021798" cy="1700579"/>
          </a:xfrm>
          <a:prstGeom prst="rect">
            <a:avLst/>
          </a:prstGeom>
        </p:spPr>
      </p:pic>
      <p:pic>
        <p:nvPicPr>
          <p:cNvPr id="10" name="Billede 9">
            <a:extLst>
              <a:ext uri="{FF2B5EF4-FFF2-40B4-BE49-F238E27FC236}">
                <a16:creationId xmlns:a16="http://schemas.microsoft.com/office/drawing/2014/main" id="{7871B87C-08DD-F22A-F78B-EFE22EB68E9C}"/>
              </a:ext>
            </a:extLst>
          </p:cNvPr>
          <p:cNvPicPr>
            <a:picLocks noChangeAspect="1"/>
          </p:cNvPicPr>
          <p:nvPr/>
        </p:nvPicPr>
        <p:blipFill>
          <a:blip r:embed="rId5"/>
          <a:stretch>
            <a:fillRect/>
          </a:stretch>
        </p:blipFill>
        <p:spPr>
          <a:xfrm>
            <a:off x="8912274" y="3885331"/>
            <a:ext cx="2874186" cy="1916723"/>
          </a:xfrm>
          <a:prstGeom prst="rect">
            <a:avLst/>
          </a:prstGeom>
        </p:spPr>
      </p:pic>
      <p:pic>
        <p:nvPicPr>
          <p:cNvPr id="11" name="Billede 10">
            <a:extLst>
              <a:ext uri="{FF2B5EF4-FFF2-40B4-BE49-F238E27FC236}">
                <a16:creationId xmlns:a16="http://schemas.microsoft.com/office/drawing/2014/main" id="{F83F133A-EC1D-61D4-5307-0297AD058467}"/>
              </a:ext>
            </a:extLst>
          </p:cNvPr>
          <p:cNvPicPr>
            <a:picLocks noChangeAspect="1"/>
          </p:cNvPicPr>
          <p:nvPr/>
        </p:nvPicPr>
        <p:blipFill>
          <a:blip r:embed="rId6"/>
          <a:stretch>
            <a:fillRect/>
          </a:stretch>
        </p:blipFill>
        <p:spPr>
          <a:xfrm>
            <a:off x="3945575" y="3979805"/>
            <a:ext cx="3071915" cy="2040903"/>
          </a:xfrm>
          <a:prstGeom prst="rect">
            <a:avLst/>
          </a:prstGeom>
        </p:spPr>
      </p:pic>
      <p:pic>
        <p:nvPicPr>
          <p:cNvPr id="12" name="Billede 11">
            <a:extLst>
              <a:ext uri="{FF2B5EF4-FFF2-40B4-BE49-F238E27FC236}">
                <a16:creationId xmlns:a16="http://schemas.microsoft.com/office/drawing/2014/main" id="{F23C078E-95D8-967F-B4A6-8DA81F8CFC5F}"/>
              </a:ext>
            </a:extLst>
          </p:cNvPr>
          <p:cNvPicPr>
            <a:picLocks noChangeAspect="1"/>
          </p:cNvPicPr>
          <p:nvPr/>
        </p:nvPicPr>
        <p:blipFill>
          <a:blip r:embed="rId7"/>
          <a:stretch>
            <a:fillRect/>
          </a:stretch>
        </p:blipFill>
        <p:spPr>
          <a:xfrm>
            <a:off x="967818" y="4634259"/>
            <a:ext cx="2809188" cy="2106891"/>
          </a:xfrm>
          <a:prstGeom prst="rect">
            <a:avLst/>
          </a:prstGeom>
        </p:spPr>
      </p:pic>
      <p:pic>
        <p:nvPicPr>
          <p:cNvPr id="13" name="Billede 12">
            <a:extLst>
              <a:ext uri="{FF2B5EF4-FFF2-40B4-BE49-F238E27FC236}">
                <a16:creationId xmlns:a16="http://schemas.microsoft.com/office/drawing/2014/main" id="{C7FA0A0C-EA9B-F7CC-C357-DD2D4F2AE7A1}"/>
              </a:ext>
            </a:extLst>
          </p:cNvPr>
          <p:cNvPicPr>
            <a:picLocks noChangeAspect="1"/>
          </p:cNvPicPr>
          <p:nvPr/>
        </p:nvPicPr>
        <p:blipFill>
          <a:blip r:embed="rId8"/>
          <a:stretch>
            <a:fillRect/>
          </a:stretch>
        </p:blipFill>
        <p:spPr>
          <a:xfrm>
            <a:off x="8968702" y="1657809"/>
            <a:ext cx="2919640" cy="1947035"/>
          </a:xfrm>
          <a:prstGeom prst="rect">
            <a:avLst/>
          </a:prstGeom>
        </p:spPr>
      </p:pic>
      <p:sp>
        <p:nvSpPr>
          <p:cNvPr id="16" name="Tekstfelt 15">
            <a:extLst>
              <a:ext uri="{FF2B5EF4-FFF2-40B4-BE49-F238E27FC236}">
                <a16:creationId xmlns:a16="http://schemas.microsoft.com/office/drawing/2014/main" id="{F9AC9E54-EB89-7B2E-A051-263A47EEF1F9}"/>
              </a:ext>
            </a:extLst>
          </p:cNvPr>
          <p:cNvSpPr txBox="1"/>
          <p:nvPr/>
        </p:nvSpPr>
        <p:spPr>
          <a:xfrm>
            <a:off x="3967305" y="6151527"/>
            <a:ext cx="313639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a:t>Eksempler på varmeværker og produktionsenheder</a:t>
            </a:r>
          </a:p>
        </p:txBody>
      </p:sp>
    </p:spTree>
    <p:extLst>
      <p:ext uri="{BB962C8B-B14F-4D97-AF65-F5344CB8AC3E}">
        <p14:creationId xmlns:p14="http://schemas.microsoft.com/office/powerpoint/2010/main" val="161148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E7A43377-CB2F-11DE-01BC-0CF3A3EDDF8C}"/>
              </a:ext>
            </a:extLst>
          </p:cNvPr>
          <p:cNvSpPr>
            <a:spLocks noGrp="1"/>
          </p:cNvSpPr>
          <p:nvPr>
            <p:ph sz="half" idx="1"/>
          </p:nvPr>
        </p:nvSpPr>
        <p:spPr>
          <a:xfrm>
            <a:off x="838200" y="1825625"/>
            <a:ext cx="5181600" cy="2085975"/>
          </a:xfrm>
        </p:spPr>
        <p:txBody>
          <a:bodyPr>
            <a:normAutofit/>
          </a:bodyPr>
          <a:lstStyle/>
          <a:p>
            <a:r>
              <a:rPr lang="da-DK"/>
              <a:t>Hvide Sande Fjernvarme og Assens Fjernvarme er de eneste to fjernvarmeværker i Danmark, der er selvforsynet med strøm fra egne vindmøller. </a:t>
            </a:r>
          </a:p>
          <a:p>
            <a:r>
              <a:rPr lang="da-DK"/>
              <a:t>Det skyldes, at fjernvarmeværkerne, som reglerne er i dag, kun må eje vindmøller, hvis møllerne og værket står på én sammenhængende matrikel.</a:t>
            </a:r>
          </a:p>
        </p:txBody>
      </p:sp>
      <p:sp>
        <p:nvSpPr>
          <p:cNvPr id="2" name="Titel 1">
            <a:extLst>
              <a:ext uri="{FF2B5EF4-FFF2-40B4-BE49-F238E27FC236}">
                <a16:creationId xmlns:a16="http://schemas.microsoft.com/office/drawing/2014/main" id="{EDEFC575-858B-3433-8D7D-4B9BBE074490}"/>
              </a:ext>
            </a:extLst>
          </p:cNvPr>
          <p:cNvSpPr>
            <a:spLocks noGrp="1"/>
          </p:cNvSpPr>
          <p:nvPr>
            <p:ph type="title"/>
          </p:nvPr>
        </p:nvSpPr>
        <p:spPr>
          <a:xfrm>
            <a:off x="838200" y="365126"/>
            <a:ext cx="5887720" cy="939800"/>
          </a:xfrm>
        </p:spPr>
        <p:txBody>
          <a:bodyPr>
            <a:normAutofit/>
          </a:bodyPr>
          <a:lstStyle/>
          <a:p>
            <a:r>
              <a:rPr lang="da-DK"/>
              <a:t>Varmeproduktion</a:t>
            </a:r>
          </a:p>
        </p:txBody>
      </p:sp>
      <p:sp>
        <p:nvSpPr>
          <p:cNvPr id="7" name="Pladsholder til tekst 6">
            <a:extLst>
              <a:ext uri="{FF2B5EF4-FFF2-40B4-BE49-F238E27FC236}">
                <a16:creationId xmlns:a16="http://schemas.microsoft.com/office/drawing/2014/main" id="{AD8BBDB0-B6C7-B03C-9E85-4BB661448296}"/>
              </a:ext>
            </a:extLst>
          </p:cNvPr>
          <p:cNvSpPr>
            <a:spLocks noGrp="1"/>
          </p:cNvSpPr>
          <p:nvPr>
            <p:ph type="body" sz="quarter" idx="17"/>
          </p:nvPr>
        </p:nvSpPr>
        <p:spPr/>
        <p:txBody>
          <a:bodyPr/>
          <a:lstStyle/>
          <a:p>
            <a:endParaRPr lang="da-DK"/>
          </a:p>
        </p:txBody>
      </p:sp>
      <p:pic>
        <p:nvPicPr>
          <p:cNvPr id="8" name="Pladsholder til indhold 7" descr="Et billede, der indeholder udendørs, himmel, natur, bred&#10;&#10;Automatisk genereret beskrivelse">
            <a:extLst>
              <a:ext uri="{FF2B5EF4-FFF2-40B4-BE49-F238E27FC236}">
                <a16:creationId xmlns:a16="http://schemas.microsoft.com/office/drawing/2014/main" id="{A58313D4-9FDB-5930-BC08-3DB24ABD350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294" t="22414" r="25471" b="5630"/>
          <a:stretch/>
        </p:blipFill>
        <p:spPr>
          <a:xfrm>
            <a:off x="6441440" y="1681166"/>
            <a:ext cx="5750560" cy="5176834"/>
          </a:xfrm>
          <a:prstGeom prst="rect">
            <a:avLst/>
          </a:prstGeom>
          <a:effectLst/>
        </p:spPr>
      </p:pic>
      <p:pic>
        <p:nvPicPr>
          <p:cNvPr id="10" name="Billede 9">
            <a:extLst>
              <a:ext uri="{FF2B5EF4-FFF2-40B4-BE49-F238E27FC236}">
                <a16:creationId xmlns:a16="http://schemas.microsoft.com/office/drawing/2014/main" id="{88E816B3-9CA1-92E5-B687-EFB1A6A0D2D2}"/>
              </a:ext>
            </a:extLst>
          </p:cNvPr>
          <p:cNvPicPr>
            <a:picLocks noChangeAspect="1"/>
          </p:cNvPicPr>
          <p:nvPr/>
        </p:nvPicPr>
        <p:blipFill>
          <a:blip r:embed="rId3"/>
          <a:stretch>
            <a:fillRect/>
          </a:stretch>
        </p:blipFill>
        <p:spPr>
          <a:xfrm>
            <a:off x="0" y="4152075"/>
            <a:ext cx="7213600" cy="2705925"/>
          </a:xfrm>
          <a:prstGeom prst="rect">
            <a:avLst/>
          </a:prstGeom>
        </p:spPr>
      </p:pic>
      <p:sp>
        <p:nvSpPr>
          <p:cNvPr id="14" name="Tekstfelt 13">
            <a:extLst>
              <a:ext uri="{FF2B5EF4-FFF2-40B4-BE49-F238E27FC236}">
                <a16:creationId xmlns:a16="http://schemas.microsoft.com/office/drawing/2014/main" id="{A1048BDB-3D55-0957-C6E1-6C7D5A250B59}"/>
              </a:ext>
            </a:extLst>
          </p:cNvPr>
          <p:cNvSpPr txBox="1"/>
          <p:nvPr/>
        </p:nvSpPr>
        <p:spPr>
          <a:xfrm>
            <a:off x="7294880" y="4139904"/>
            <a:ext cx="4897120" cy="2514663"/>
          </a:xfrm>
          <a:prstGeom prst="rect">
            <a:avLst/>
          </a:prstGeom>
          <a:noFill/>
        </p:spPr>
        <p:txBody>
          <a:bodyPr wrap="square">
            <a:spAutoFit/>
          </a:bodyPr>
          <a:lstStyle/>
          <a:p>
            <a:pPr>
              <a:lnSpc>
                <a:spcPct val="110000"/>
              </a:lnSpc>
            </a:pPr>
            <a:r>
              <a:rPr lang="da-DK" b="1">
                <a:solidFill>
                  <a:schemeClr val="bg1"/>
                </a:solidFill>
                <a:latin typeface="Calibri Light" panose="020F0302020204030204" pitchFamily="34" charset="0"/>
                <a:cs typeface="Calibri Light" panose="020F0302020204030204" pitchFamily="34" charset="0"/>
              </a:rPr>
              <a:t>Konceptet sætter Assens Fjernvarme i stand til at:</a:t>
            </a:r>
          </a:p>
          <a:p>
            <a:pPr marL="342900" indent="-342900">
              <a:lnSpc>
                <a:spcPct val="110000"/>
              </a:lnSpc>
              <a:buFont typeface="Arial" panose="020B0604020202020204" pitchFamily="34" charset="0"/>
              <a:buChar char="•"/>
            </a:pPr>
            <a:r>
              <a:rPr lang="da-DK" sz="1800" b="1">
                <a:solidFill>
                  <a:schemeClr val="bg1"/>
                </a:solidFill>
                <a:latin typeface="Calibri Light" panose="020F0302020204030204" pitchFamily="34" charset="0"/>
                <a:cs typeface="Calibri Light" panose="020F0302020204030204" pitchFamily="34" charset="0"/>
              </a:rPr>
              <a:t>Producere store mængder vedvarende grøn energi </a:t>
            </a:r>
          </a:p>
          <a:p>
            <a:pPr marL="342900" indent="-342900">
              <a:lnSpc>
                <a:spcPct val="110000"/>
              </a:lnSpc>
              <a:buFont typeface="Arial" panose="020B0604020202020204" pitchFamily="34" charset="0"/>
              <a:buChar char="•"/>
            </a:pPr>
            <a:r>
              <a:rPr lang="da-DK" sz="1800" b="1">
                <a:solidFill>
                  <a:schemeClr val="bg1"/>
                </a:solidFill>
                <a:latin typeface="Calibri Light" panose="020F0302020204030204" pitchFamily="34" charset="0"/>
                <a:cs typeface="Calibri Light" panose="020F0302020204030204" pitchFamily="34" charset="0"/>
              </a:rPr>
              <a:t>Sælge grøn el når prisen er høj </a:t>
            </a:r>
          </a:p>
          <a:p>
            <a:pPr marL="342900" indent="-342900">
              <a:lnSpc>
                <a:spcPct val="110000"/>
              </a:lnSpc>
              <a:buFont typeface="Arial" panose="020B0604020202020204" pitchFamily="34" charset="0"/>
              <a:buChar char="•"/>
            </a:pPr>
            <a:r>
              <a:rPr lang="da-DK" sz="1800" b="1">
                <a:solidFill>
                  <a:schemeClr val="bg1"/>
                </a:solidFill>
                <a:latin typeface="Calibri Light" panose="020F0302020204030204" pitchFamily="34" charset="0"/>
                <a:cs typeface="Calibri Light" panose="020F0302020204030204" pitchFamily="34" charset="0"/>
              </a:rPr>
              <a:t>Købe grøn el når prisen er lav </a:t>
            </a:r>
            <a:endParaRPr lang="en-US" sz="1800" b="1">
              <a:solidFill>
                <a:schemeClr val="bg1"/>
              </a:solidFill>
              <a:latin typeface="Calibri Light" panose="020F0302020204030204" pitchFamily="34" charset="0"/>
              <a:cs typeface="Calibri Light" panose="020F0302020204030204" pitchFamily="34" charset="0"/>
            </a:endParaRPr>
          </a:p>
          <a:p>
            <a:pPr marL="342900" indent="-342900">
              <a:lnSpc>
                <a:spcPct val="110000"/>
              </a:lnSpc>
              <a:buFont typeface="Arial" panose="020B0604020202020204" pitchFamily="34" charset="0"/>
              <a:buChar char="•"/>
            </a:pPr>
            <a:r>
              <a:rPr lang="da-DK" sz="1800" b="1">
                <a:solidFill>
                  <a:schemeClr val="bg1"/>
                </a:solidFill>
                <a:latin typeface="Calibri Light" panose="020F0302020204030204" pitchFamily="34" charset="0"/>
                <a:cs typeface="Calibri Light" panose="020F0302020204030204" pitchFamily="34" charset="0"/>
              </a:rPr>
              <a:t>Forbruge egenproduceret grøn el når prisen er middel </a:t>
            </a:r>
          </a:p>
          <a:p>
            <a:pPr marL="342900" indent="-342900">
              <a:lnSpc>
                <a:spcPct val="110000"/>
              </a:lnSpc>
              <a:buFont typeface="Arial" panose="020B0604020202020204" pitchFamily="34" charset="0"/>
              <a:buChar char="•"/>
            </a:pPr>
            <a:r>
              <a:rPr lang="da-DK" b="1">
                <a:solidFill>
                  <a:schemeClr val="bg1"/>
                </a:solidFill>
                <a:latin typeface="Calibri Light" panose="020F0302020204030204" pitchFamily="34" charset="0"/>
                <a:cs typeface="Calibri Light" panose="020F0302020204030204" pitchFamily="34" charset="0"/>
              </a:rPr>
              <a:t>Holde fjernvarmeprisen i ro</a:t>
            </a:r>
            <a:endParaRPr lang="en-US" sz="1800" b="1">
              <a:solidFill>
                <a:schemeClr val="bg1"/>
              </a:solidFill>
              <a:latin typeface="Calibri Light" panose="020F0302020204030204" pitchFamily="34" charset="0"/>
              <a:cs typeface="Calibri Light" panose="020F0302020204030204" pitchFamily="34" charset="0"/>
            </a:endParaRPr>
          </a:p>
        </p:txBody>
      </p:sp>
      <p:pic>
        <p:nvPicPr>
          <p:cNvPr id="5" name="Billede 4">
            <a:extLst>
              <a:ext uri="{FF2B5EF4-FFF2-40B4-BE49-F238E27FC236}">
                <a16:creationId xmlns:a16="http://schemas.microsoft.com/office/drawing/2014/main" id="{F1B417EF-0D77-C76F-DC04-45636DCC8EC8}"/>
              </a:ext>
            </a:extLst>
          </p:cNvPr>
          <p:cNvPicPr>
            <a:picLocks noChangeAspect="1"/>
          </p:cNvPicPr>
          <p:nvPr/>
        </p:nvPicPr>
        <p:blipFill>
          <a:blip r:embed="rId4"/>
          <a:stretch>
            <a:fillRect/>
          </a:stretch>
        </p:blipFill>
        <p:spPr>
          <a:xfrm rot="724878">
            <a:off x="7371002" y="2007414"/>
            <a:ext cx="4386592" cy="1722395"/>
          </a:xfrm>
          <a:prstGeom prst="rect">
            <a:avLst/>
          </a:prstGeom>
        </p:spPr>
      </p:pic>
      <p:pic>
        <p:nvPicPr>
          <p:cNvPr id="3" name="Billede 2">
            <a:extLst>
              <a:ext uri="{FF2B5EF4-FFF2-40B4-BE49-F238E27FC236}">
                <a16:creationId xmlns:a16="http://schemas.microsoft.com/office/drawing/2014/main" id="{295A2132-105C-32C6-653E-6B49DCEADC60}"/>
              </a:ext>
            </a:extLst>
          </p:cNvPr>
          <p:cNvPicPr>
            <a:picLocks noChangeAspect="1"/>
          </p:cNvPicPr>
          <p:nvPr/>
        </p:nvPicPr>
        <p:blipFill>
          <a:blip r:embed="rId5"/>
          <a:stretch>
            <a:fillRect/>
          </a:stretch>
        </p:blipFill>
        <p:spPr>
          <a:xfrm>
            <a:off x="9424800" y="116663"/>
            <a:ext cx="2450804" cy="1347333"/>
          </a:xfrm>
          <a:prstGeom prst="rect">
            <a:avLst/>
          </a:prstGeom>
        </p:spPr>
      </p:pic>
    </p:spTree>
    <p:extLst>
      <p:ext uri="{BB962C8B-B14F-4D97-AF65-F5344CB8AC3E}">
        <p14:creationId xmlns:p14="http://schemas.microsoft.com/office/powerpoint/2010/main" val="32739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9277A-12B4-4303-96FA-62E5C9AF5195}"/>
              </a:ext>
            </a:extLst>
          </p:cNvPr>
          <p:cNvSpPr>
            <a:spLocks noGrp="1"/>
          </p:cNvSpPr>
          <p:nvPr>
            <p:ph type="title"/>
          </p:nvPr>
        </p:nvSpPr>
        <p:spPr/>
        <p:txBody>
          <a:bodyPr/>
          <a:lstStyle/>
          <a:p>
            <a:r>
              <a:rPr lang="da-DK" sz="3600"/>
              <a:t>Fjernvarmenet</a:t>
            </a:r>
          </a:p>
        </p:txBody>
      </p:sp>
      <p:sp>
        <p:nvSpPr>
          <p:cNvPr id="4" name="Pladsholder til tekst 3">
            <a:extLst>
              <a:ext uri="{FF2B5EF4-FFF2-40B4-BE49-F238E27FC236}">
                <a16:creationId xmlns:a16="http://schemas.microsoft.com/office/drawing/2014/main" id="{71F40703-F0B2-4952-9615-C7EF0525DE39}"/>
              </a:ext>
            </a:extLst>
          </p:cNvPr>
          <p:cNvSpPr>
            <a:spLocks noGrp="1"/>
          </p:cNvSpPr>
          <p:nvPr>
            <p:ph type="body" sz="quarter" idx="17"/>
          </p:nvPr>
        </p:nvSpPr>
        <p:spPr/>
        <p:txBody>
          <a:bodyPr/>
          <a:lstStyle/>
          <a:p>
            <a:endParaRPr lang="da-DK"/>
          </a:p>
        </p:txBody>
      </p:sp>
      <p:sp>
        <p:nvSpPr>
          <p:cNvPr id="5" name="Pladsholder til indhold 4">
            <a:extLst>
              <a:ext uri="{FF2B5EF4-FFF2-40B4-BE49-F238E27FC236}">
                <a16:creationId xmlns:a16="http://schemas.microsoft.com/office/drawing/2014/main" id="{A360C273-8539-F56B-630B-6013430031FB}"/>
              </a:ext>
            </a:extLst>
          </p:cNvPr>
          <p:cNvSpPr>
            <a:spLocks noGrp="1"/>
          </p:cNvSpPr>
          <p:nvPr>
            <p:ph idx="1"/>
          </p:nvPr>
        </p:nvSpPr>
        <p:spPr/>
        <p:txBody>
          <a:bodyPr/>
          <a:lstStyle/>
          <a:p>
            <a:r>
              <a:rPr lang="da-DK"/>
              <a:t>Eksempel på hovedledninger i landsby:		           Eksempel på gadeniveau:		</a:t>
            </a:r>
          </a:p>
        </p:txBody>
      </p:sp>
      <p:pic>
        <p:nvPicPr>
          <p:cNvPr id="7" name="Billede 6">
            <a:extLst>
              <a:ext uri="{FF2B5EF4-FFF2-40B4-BE49-F238E27FC236}">
                <a16:creationId xmlns:a16="http://schemas.microsoft.com/office/drawing/2014/main" id="{6B2CF1F9-67BD-1134-FC39-9C27A807F3F0}"/>
              </a:ext>
            </a:extLst>
          </p:cNvPr>
          <p:cNvPicPr>
            <a:picLocks noChangeAspect="1"/>
          </p:cNvPicPr>
          <p:nvPr/>
        </p:nvPicPr>
        <p:blipFill>
          <a:blip r:embed="rId2"/>
          <a:stretch>
            <a:fillRect/>
          </a:stretch>
        </p:blipFill>
        <p:spPr>
          <a:xfrm>
            <a:off x="642620" y="2741832"/>
            <a:ext cx="4648200" cy="3505200"/>
          </a:xfrm>
          <a:prstGeom prst="rect">
            <a:avLst/>
          </a:prstGeom>
        </p:spPr>
      </p:pic>
      <p:pic>
        <p:nvPicPr>
          <p:cNvPr id="9" name="Billede 8">
            <a:extLst>
              <a:ext uri="{FF2B5EF4-FFF2-40B4-BE49-F238E27FC236}">
                <a16:creationId xmlns:a16="http://schemas.microsoft.com/office/drawing/2014/main" id="{FF844FFB-F7F4-BD12-8054-8779D94384A8}"/>
              </a:ext>
            </a:extLst>
          </p:cNvPr>
          <p:cNvPicPr>
            <a:picLocks noChangeAspect="1"/>
          </p:cNvPicPr>
          <p:nvPr/>
        </p:nvPicPr>
        <p:blipFill>
          <a:blip r:embed="rId3"/>
          <a:stretch>
            <a:fillRect/>
          </a:stretch>
        </p:blipFill>
        <p:spPr>
          <a:xfrm>
            <a:off x="5943600" y="2721984"/>
            <a:ext cx="5010150" cy="3202566"/>
          </a:xfrm>
          <a:prstGeom prst="rect">
            <a:avLst/>
          </a:prstGeom>
        </p:spPr>
      </p:pic>
    </p:spTree>
    <p:extLst>
      <p:ext uri="{BB962C8B-B14F-4D97-AF65-F5344CB8AC3E}">
        <p14:creationId xmlns:p14="http://schemas.microsoft.com/office/powerpoint/2010/main" val="10024487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9277A-12B4-4303-96FA-62E5C9AF5195}"/>
              </a:ext>
            </a:extLst>
          </p:cNvPr>
          <p:cNvSpPr>
            <a:spLocks noGrp="1"/>
          </p:cNvSpPr>
          <p:nvPr>
            <p:ph type="title"/>
          </p:nvPr>
        </p:nvSpPr>
        <p:spPr/>
        <p:txBody>
          <a:bodyPr/>
          <a:lstStyle/>
          <a:p>
            <a:r>
              <a:rPr lang="da-DK" sz="3600"/>
              <a:t>Fjernvarmenet</a:t>
            </a:r>
          </a:p>
        </p:txBody>
      </p:sp>
      <p:sp>
        <p:nvSpPr>
          <p:cNvPr id="4" name="Pladsholder til tekst 3">
            <a:extLst>
              <a:ext uri="{FF2B5EF4-FFF2-40B4-BE49-F238E27FC236}">
                <a16:creationId xmlns:a16="http://schemas.microsoft.com/office/drawing/2014/main" id="{71F40703-F0B2-4952-9615-C7EF0525DE39}"/>
              </a:ext>
            </a:extLst>
          </p:cNvPr>
          <p:cNvSpPr>
            <a:spLocks noGrp="1"/>
          </p:cNvSpPr>
          <p:nvPr>
            <p:ph type="body" sz="quarter" idx="17"/>
          </p:nvPr>
        </p:nvSpPr>
        <p:spPr/>
        <p:txBody>
          <a:bodyPr/>
          <a:lstStyle/>
          <a:p>
            <a:endParaRPr lang="da-DK"/>
          </a:p>
        </p:txBody>
      </p:sp>
      <p:pic>
        <p:nvPicPr>
          <p:cNvPr id="3" name="Billede 2">
            <a:extLst>
              <a:ext uri="{FF2B5EF4-FFF2-40B4-BE49-F238E27FC236}">
                <a16:creationId xmlns:a16="http://schemas.microsoft.com/office/drawing/2014/main" id="{39BF7F14-1E62-257C-7BCD-38726B3D0D98}"/>
              </a:ext>
            </a:extLst>
          </p:cNvPr>
          <p:cNvPicPr>
            <a:picLocks noChangeAspect="1"/>
          </p:cNvPicPr>
          <p:nvPr/>
        </p:nvPicPr>
        <p:blipFill>
          <a:blip r:embed="rId2"/>
          <a:stretch>
            <a:fillRect/>
          </a:stretch>
        </p:blipFill>
        <p:spPr>
          <a:xfrm>
            <a:off x="538669" y="2239843"/>
            <a:ext cx="3173392" cy="2116256"/>
          </a:xfrm>
          <a:prstGeom prst="rect">
            <a:avLst/>
          </a:prstGeom>
        </p:spPr>
      </p:pic>
      <p:pic>
        <p:nvPicPr>
          <p:cNvPr id="5" name="Billede 4">
            <a:extLst>
              <a:ext uri="{FF2B5EF4-FFF2-40B4-BE49-F238E27FC236}">
                <a16:creationId xmlns:a16="http://schemas.microsoft.com/office/drawing/2014/main" id="{AB064CF2-8A73-25A9-341C-E3784ED32EF8}"/>
              </a:ext>
            </a:extLst>
          </p:cNvPr>
          <p:cNvPicPr>
            <a:picLocks noChangeAspect="1"/>
          </p:cNvPicPr>
          <p:nvPr/>
        </p:nvPicPr>
        <p:blipFill>
          <a:blip r:embed="rId3"/>
          <a:stretch>
            <a:fillRect/>
          </a:stretch>
        </p:blipFill>
        <p:spPr>
          <a:xfrm>
            <a:off x="4405793" y="2239843"/>
            <a:ext cx="3173392" cy="2116256"/>
          </a:xfrm>
          <a:prstGeom prst="rect">
            <a:avLst/>
          </a:prstGeom>
        </p:spPr>
      </p:pic>
      <p:pic>
        <p:nvPicPr>
          <p:cNvPr id="6" name="Billede 5">
            <a:extLst>
              <a:ext uri="{FF2B5EF4-FFF2-40B4-BE49-F238E27FC236}">
                <a16:creationId xmlns:a16="http://schemas.microsoft.com/office/drawing/2014/main" id="{D43BD552-1FBB-7163-22D2-F4373F4EADB2}"/>
              </a:ext>
            </a:extLst>
          </p:cNvPr>
          <p:cNvPicPr>
            <a:picLocks noChangeAspect="1"/>
          </p:cNvPicPr>
          <p:nvPr/>
        </p:nvPicPr>
        <p:blipFill>
          <a:blip r:embed="rId4"/>
          <a:stretch>
            <a:fillRect/>
          </a:stretch>
        </p:blipFill>
        <p:spPr>
          <a:xfrm>
            <a:off x="8418445" y="2239843"/>
            <a:ext cx="3174384" cy="2116256"/>
          </a:xfrm>
          <a:prstGeom prst="rect">
            <a:avLst/>
          </a:prstGeom>
        </p:spPr>
      </p:pic>
      <p:sp>
        <p:nvSpPr>
          <p:cNvPr id="7" name="Tekstfelt 6">
            <a:extLst>
              <a:ext uri="{FF2B5EF4-FFF2-40B4-BE49-F238E27FC236}">
                <a16:creationId xmlns:a16="http://schemas.microsoft.com/office/drawing/2014/main" id="{2B363536-EC3D-8663-6270-5932D39B8FE1}"/>
              </a:ext>
            </a:extLst>
          </p:cNvPr>
          <p:cNvSpPr txBox="1"/>
          <p:nvPr/>
        </p:nvSpPr>
        <p:spPr>
          <a:xfrm>
            <a:off x="449218" y="4612253"/>
            <a:ext cx="2743200" cy="1477328"/>
          </a:xfrm>
          <a:prstGeom prst="rect">
            <a:avLst/>
          </a:prstGeom>
          <a:noFill/>
        </p:spPr>
        <p:txBody>
          <a:bodyPr wrap="square" rtlCol="0">
            <a:spAutoFit/>
          </a:bodyPr>
          <a:lstStyle/>
          <a:p>
            <a:r>
              <a:rPr lang="da-DK"/>
              <a:t>Fjernvarmerør af plast som ofte benyttes fra gaden til boligen, findes i forskellige diametre og både som ”enkelt rør” samt ”</a:t>
            </a:r>
            <a:r>
              <a:rPr lang="da-DK" err="1"/>
              <a:t>twinrør</a:t>
            </a:r>
            <a:r>
              <a:rPr lang="da-DK"/>
              <a:t>”</a:t>
            </a:r>
          </a:p>
        </p:txBody>
      </p:sp>
      <p:sp>
        <p:nvSpPr>
          <p:cNvPr id="9" name="Tekstfelt 8">
            <a:extLst>
              <a:ext uri="{FF2B5EF4-FFF2-40B4-BE49-F238E27FC236}">
                <a16:creationId xmlns:a16="http://schemas.microsoft.com/office/drawing/2014/main" id="{5C562D47-665C-3E5D-8606-C1F365657323}"/>
              </a:ext>
            </a:extLst>
          </p:cNvPr>
          <p:cNvSpPr txBox="1"/>
          <p:nvPr/>
        </p:nvSpPr>
        <p:spPr>
          <a:xfrm>
            <a:off x="4356098" y="4612253"/>
            <a:ext cx="2743200" cy="923330"/>
          </a:xfrm>
          <a:prstGeom prst="rect">
            <a:avLst/>
          </a:prstGeom>
          <a:noFill/>
        </p:spPr>
        <p:txBody>
          <a:bodyPr wrap="square" rtlCol="0">
            <a:spAutoFit/>
          </a:bodyPr>
          <a:lstStyle/>
          <a:p>
            <a:r>
              <a:rPr lang="da-DK"/>
              <a:t>Fjernvarmerør af stål, ”enkeltrør”, findes i mange forskellige diametre</a:t>
            </a:r>
          </a:p>
        </p:txBody>
      </p:sp>
      <p:sp>
        <p:nvSpPr>
          <p:cNvPr id="11" name="Tekstfelt 10">
            <a:extLst>
              <a:ext uri="{FF2B5EF4-FFF2-40B4-BE49-F238E27FC236}">
                <a16:creationId xmlns:a16="http://schemas.microsoft.com/office/drawing/2014/main" id="{DA847B24-81FD-F901-145F-57960F277552}"/>
              </a:ext>
            </a:extLst>
          </p:cNvPr>
          <p:cNvSpPr txBox="1"/>
          <p:nvPr/>
        </p:nvSpPr>
        <p:spPr>
          <a:xfrm>
            <a:off x="8471454" y="4612253"/>
            <a:ext cx="2743200" cy="923330"/>
          </a:xfrm>
          <a:prstGeom prst="rect">
            <a:avLst/>
          </a:prstGeom>
          <a:noFill/>
        </p:spPr>
        <p:txBody>
          <a:bodyPr wrap="square" rtlCol="0">
            <a:spAutoFit/>
          </a:bodyPr>
          <a:lstStyle/>
          <a:p>
            <a:r>
              <a:rPr lang="da-DK"/>
              <a:t>Fjernvarmerør af stål, ”</a:t>
            </a:r>
            <a:r>
              <a:rPr lang="da-DK" err="1"/>
              <a:t>twinrør</a:t>
            </a:r>
            <a:r>
              <a:rPr lang="da-DK"/>
              <a:t>”, findes i mange forskellige diametre</a:t>
            </a:r>
          </a:p>
        </p:txBody>
      </p:sp>
      <p:sp>
        <p:nvSpPr>
          <p:cNvPr id="8" name="Tekstfelt 7">
            <a:extLst>
              <a:ext uri="{FF2B5EF4-FFF2-40B4-BE49-F238E27FC236}">
                <a16:creationId xmlns:a16="http://schemas.microsoft.com/office/drawing/2014/main" id="{74C6CE23-3964-91B3-4FDB-2FF179249BCE}"/>
              </a:ext>
            </a:extLst>
          </p:cNvPr>
          <p:cNvSpPr txBox="1"/>
          <p:nvPr/>
        </p:nvSpPr>
        <p:spPr>
          <a:xfrm>
            <a:off x="3611419" y="5825063"/>
            <a:ext cx="6022108" cy="923330"/>
          </a:xfrm>
          <a:prstGeom prst="rect">
            <a:avLst/>
          </a:prstGeom>
          <a:noFill/>
          <a:ln w="22225">
            <a:solidFill>
              <a:srgbClr val="FF0000"/>
            </a:solidFill>
          </a:ln>
        </p:spPr>
        <p:txBody>
          <a:bodyPr wrap="square" rtlCol="0">
            <a:spAutoFit/>
          </a:bodyPr>
          <a:lstStyle/>
          <a:p>
            <a:r>
              <a:rPr lang="da-DK"/>
              <a:t>OBS! </a:t>
            </a:r>
          </a:p>
          <a:p>
            <a:r>
              <a:rPr lang="da-DK" err="1"/>
              <a:t>Twinrør</a:t>
            </a:r>
            <a:r>
              <a:rPr lang="da-DK"/>
              <a:t> har et varmetab på ca. 20-40% mindre end enkeltrør.</a:t>
            </a:r>
          </a:p>
          <a:p>
            <a:r>
              <a:rPr lang="da-DK"/>
              <a:t>Niveauet af varmetabet er </a:t>
            </a:r>
            <a:r>
              <a:rPr lang="da-DK" u="sng"/>
              <a:t>meget vigtigt </a:t>
            </a:r>
            <a:r>
              <a:rPr lang="da-DK"/>
              <a:t>for økonomien!</a:t>
            </a:r>
          </a:p>
        </p:txBody>
      </p:sp>
    </p:spTree>
    <p:extLst>
      <p:ext uri="{BB962C8B-B14F-4D97-AF65-F5344CB8AC3E}">
        <p14:creationId xmlns:p14="http://schemas.microsoft.com/office/powerpoint/2010/main" val="170021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9277A-12B4-4303-96FA-62E5C9AF5195}"/>
              </a:ext>
            </a:extLst>
          </p:cNvPr>
          <p:cNvSpPr>
            <a:spLocks noGrp="1"/>
          </p:cNvSpPr>
          <p:nvPr>
            <p:ph type="title"/>
          </p:nvPr>
        </p:nvSpPr>
        <p:spPr/>
        <p:txBody>
          <a:bodyPr/>
          <a:lstStyle/>
          <a:p>
            <a:r>
              <a:rPr lang="da-DK" sz="3600"/>
              <a:t>Fjernvarmenet</a:t>
            </a:r>
          </a:p>
        </p:txBody>
      </p:sp>
      <p:sp>
        <p:nvSpPr>
          <p:cNvPr id="4" name="Pladsholder til tekst 3">
            <a:extLst>
              <a:ext uri="{FF2B5EF4-FFF2-40B4-BE49-F238E27FC236}">
                <a16:creationId xmlns:a16="http://schemas.microsoft.com/office/drawing/2014/main" id="{71F40703-F0B2-4952-9615-C7EF0525DE39}"/>
              </a:ext>
            </a:extLst>
          </p:cNvPr>
          <p:cNvSpPr>
            <a:spLocks noGrp="1"/>
          </p:cNvSpPr>
          <p:nvPr>
            <p:ph type="body" sz="quarter" idx="17"/>
          </p:nvPr>
        </p:nvSpPr>
        <p:spPr/>
        <p:txBody>
          <a:bodyPr/>
          <a:lstStyle/>
          <a:p>
            <a:endParaRPr lang="da-DK"/>
          </a:p>
        </p:txBody>
      </p:sp>
      <p:pic>
        <p:nvPicPr>
          <p:cNvPr id="8" name="Billede 7">
            <a:extLst>
              <a:ext uri="{FF2B5EF4-FFF2-40B4-BE49-F238E27FC236}">
                <a16:creationId xmlns:a16="http://schemas.microsoft.com/office/drawing/2014/main" id="{2775CB81-D497-651B-2196-9FDD313BF324}"/>
              </a:ext>
            </a:extLst>
          </p:cNvPr>
          <p:cNvPicPr>
            <a:picLocks noChangeAspect="1"/>
          </p:cNvPicPr>
          <p:nvPr/>
        </p:nvPicPr>
        <p:blipFill>
          <a:blip r:embed="rId2"/>
          <a:stretch>
            <a:fillRect/>
          </a:stretch>
        </p:blipFill>
        <p:spPr>
          <a:xfrm>
            <a:off x="416560" y="2013725"/>
            <a:ext cx="5601135" cy="3731756"/>
          </a:xfrm>
          <a:prstGeom prst="rect">
            <a:avLst/>
          </a:prstGeom>
        </p:spPr>
      </p:pic>
      <p:pic>
        <p:nvPicPr>
          <p:cNvPr id="10" name="Billede 9">
            <a:extLst>
              <a:ext uri="{FF2B5EF4-FFF2-40B4-BE49-F238E27FC236}">
                <a16:creationId xmlns:a16="http://schemas.microsoft.com/office/drawing/2014/main" id="{CE7A38B5-597C-DECE-86DE-DCDF76EBB3B5}"/>
              </a:ext>
            </a:extLst>
          </p:cNvPr>
          <p:cNvPicPr>
            <a:picLocks noChangeAspect="1"/>
          </p:cNvPicPr>
          <p:nvPr/>
        </p:nvPicPr>
        <p:blipFill>
          <a:blip r:embed="rId3"/>
          <a:stretch>
            <a:fillRect/>
          </a:stretch>
        </p:blipFill>
        <p:spPr>
          <a:xfrm>
            <a:off x="6299199" y="2008644"/>
            <a:ext cx="5595885" cy="3731756"/>
          </a:xfrm>
          <a:prstGeom prst="rect">
            <a:avLst/>
          </a:prstGeom>
        </p:spPr>
      </p:pic>
      <p:sp>
        <p:nvSpPr>
          <p:cNvPr id="12" name="Tekstfelt 11">
            <a:extLst>
              <a:ext uri="{FF2B5EF4-FFF2-40B4-BE49-F238E27FC236}">
                <a16:creationId xmlns:a16="http://schemas.microsoft.com/office/drawing/2014/main" id="{C799D5B6-EB33-D4F8-BCD8-4EF40E367AD8}"/>
              </a:ext>
            </a:extLst>
          </p:cNvPr>
          <p:cNvSpPr txBox="1"/>
          <p:nvPr/>
        </p:nvSpPr>
        <p:spPr>
          <a:xfrm>
            <a:off x="6286499" y="5715428"/>
            <a:ext cx="3894993" cy="923330"/>
          </a:xfrm>
          <a:prstGeom prst="rect">
            <a:avLst/>
          </a:prstGeom>
          <a:noFill/>
        </p:spPr>
        <p:txBody>
          <a:bodyPr wrap="square" rtlCol="0">
            <a:spAutoFit/>
          </a:bodyPr>
          <a:lstStyle/>
          <a:p>
            <a:r>
              <a:rPr lang="da-DK"/>
              <a:t>Fra gaden til boligen benyttes i dag ofte plastrør. Normen i dag er ved at være ”</a:t>
            </a:r>
            <a:r>
              <a:rPr lang="da-DK" err="1"/>
              <a:t>twinrør</a:t>
            </a:r>
            <a:r>
              <a:rPr lang="da-DK"/>
              <a:t>”, ikke ”enkeltrør” som vist her</a:t>
            </a:r>
          </a:p>
        </p:txBody>
      </p:sp>
      <p:sp>
        <p:nvSpPr>
          <p:cNvPr id="3" name="Tekstfelt 2">
            <a:extLst>
              <a:ext uri="{FF2B5EF4-FFF2-40B4-BE49-F238E27FC236}">
                <a16:creationId xmlns:a16="http://schemas.microsoft.com/office/drawing/2014/main" id="{35078BD8-920C-0BEE-C309-14F384372099}"/>
              </a:ext>
            </a:extLst>
          </p:cNvPr>
          <p:cNvSpPr txBox="1"/>
          <p:nvPr/>
        </p:nvSpPr>
        <p:spPr>
          <a:xfrm>
            <a:off x="433761" y="5700779"/>
            <a:ext cx="5601135" cy="1200329"/>
          </a:xfrm>
          <a:prstGeom prst="rect">
            <a:avLst/>
          </a:prstGeom>
          <a:noFill/>
        </p:spPr>
        <p:txBody>
          <a:bodyPr wrap="square" rtlCol="0">
            <a:spAutoFit/>
          </a:bodyPr>
          <a:lstStyle/>
          <a:p>
            <a:r>
              <a:rPr lang="da-DK"/>
              <a:t>Fjernvarmerørene i gaden er normalt stålrør, her er vist ”enkeltrør”, et rør med varm fjernvarmevand til boligen, et rør med det afkølede fjernvarmevand retur til varmeværket</a:t>
            </a:r>
          </a:p>
        </p:txBody>
      </p:sp>
    </p:spTree>
    <p:extLst>
      <p:ext uri="{BB962C8B-B14F-4D97-AF65-F5344CB8AC3E}">
        <p14:creationId xmlns:p14="http://schemas.microsoft.com/office/powerpoint/2010/main" val="17564972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9277A-12B4-4303-96FA-62E5C9AF5195}"/>
              </a:ext>
            </a:extLst>
          </p:cNvPr>
          <p:cNvSpPr>
            <a:spLocks noGrp="1"/>
          </p:cNvSpPr>
          <p:nvPr>
            <p:ph type="title"/>
          </p:nvPr>
        </p:nvSpPr>
        <p:spPr/>
        <p:txBody>
          <a:bodyPr/>
          <a:lstStyle/>
          <a:p>
            <a:r>
              <a:rPr lang="da-DK" sz="3600"/>
              <a:t>Brugerinstallationer</a:t>
            </a:r>
          </a:p>
        </p:txBody>
      </p:sp>
      <p:sp>
        <p:nvSpPr>
          <p:cNvPr id="4" name="Pladsholder til tekst 3">
            <a:extLst>
              <a:ext uri="{FF2B5EF4-FFF2-40B4-BE49-F238E27FC236}">
                <a16:creationId xmlns:a16="http://schemas.microsoft.com/office/drawing/2014/main" id="{71F40703-F0B2-4952-9615-C7EF0525DE39}"/>
              </a:ext>
            </a:extLst>
          </p:cNvPr>
          <p:cNvSpPr>
            <a:spLocks noGrp="1"/>
          </p:cNvSpPr>
          <p:nvPr>
            <p:ph type="body" sz="quarter" idx="17"/>
          </p:nvPr>
        </p:nvSpPr>
        <p:spPr/>
        <p:txBody>
          <a:bodyPr/>
          <a:lstStyle/>
          <a:p>
            <a:endParaRPr lang="da-DK"/>
          </a:p>
        </p:txBody>
      </p:sp>
      <p:pic>
        <p:nvPicPr>
          <p:cNvPr id="3" name="Billede 2">
            <a:extLst>
              <a:ext uri="{FF2B5EF4-FFF2-40B4-BE49-F238E27FC236}">
                <a16:creationId xmlns:a16="http://schemas.microsoft.com/office/drawing/2014/main" id="{F73A59D9-8130-8BD8-DA77-407D9B4D9C90}"/>
              </a:ext>
            </a:extLst>
          </p:cNvPr>
          <p:cNvPicPr>
            <a:picLocks noChangeAspect="1"/>
          </p:cNvPicPr>
          <p:nvPr/>
        </p:nvPicPr>
        <p:blipFill>
          <a:blip r:embed="rId2"/>
          <a:stretch>
            <a:fillRect/>
          </a:stretch>
        </p:blipFill>
        <p:spPr>
          <a:xfrm>
            <a:off x="838200" y="2013843"/>
            <a:ext cx="2459805" cy="3278396"/>
          </a:xfrm>
          <a:prstGeom prst="rect">
            <a:avLst/>
          </a:prstGeom>
        </p:spPr>
      </p:pic>
      <p:pic>
        <p:nvPicPr>
          <p:cNvPr id="6" name="Billede 5">
            <a:extLst>
              <a:ext uri="{FF2B5EF4-FFF2-40B4-BE49-F238E27FC236}">
                <a16:creationId xmlns:a16="http://schemas.microsoft.com/office/drawing/2014/main" id="{7252FA34-1A6E-0F7E-9717-10650E070ED8}"/>
              </a:ext>
            </a:extLst>
          </p:cNvPr>
          <p:cNvPicPr>
            <a:picLocks noChangeAspect="1"/>
          </p:cNvPicPr>
          <p:nvPr/>
        </p:nvPicPr>
        <p:blipFill>
          <a:blip r:embed="rId3"/>
          <a:stretch>
            <a:fillRect/>
          </a:stretch>
        </p:blipFill>
        <p:spPr>
          <a:xfrm>
            <a:off x="4866098" y="2008440"/>
            <a:ext cx="2459805" cy="3283799"/>
          </a:xfrm>
          <a:prstGeom prst="rect">
            <a:avLst/>
          </a:prstGeom>
        </p:spPr>
      </p:pic>
      <p:pic>
        <p:nvPicPr>
          <p:cNvPr id="7" name="Billede 6">
            <a:extLst>
              <a:ext uri="{FF2B5EF4-FFF2-40B4-BE49-F238E27FC236}">
                <a16:creationId xmlns:a16="http://schemas.microsoft.com/office/drawing/2014/main" id="{E7CB0A25-3F0C-C522-7B1D-6D479CEB962F}"/>
              </a:ext>
            </a:extLst>
          </p:cNvPr>
          <p:cNvPicPr>
            <a:picLocks noChangeAspect="1"/>
          </p:cNvPicPr>
          <p:nvPr/>
        </p:nvPicPr>
        <p:blipFill>
          <a:blip r:embed="rId4"/>
          <a:stretch>
            <a:fillRect/>
          </a:stretch>
        </p:blipFill>
        <p:spPr>
          <a:xfrm>
            <a:off x="8893997" y="2008440"/>
            <a:ext cx="2465062" cy="3283799"/>
          </a:xfrm>
          <a:prstGeom prst="rect">
            <a:avLst/>
          </a:prstGeom>
        </p:spPr>
      </p:pic>
      <p:sp>
        <p:nvSpPr>
          <p:cNvPr id="8" name="Tekstfelt 7">
            <a:extLst>
              <a:ext uri="{FF2B5EF4-FFF2-40B4-BE49-F238E27FC236}">
                <a16:creationId xmlns:a16="http://schemas.microsoft.com/office/drawing/2014/main" id="{47B79983-E153-1DDE-9AD6-C86CDC7E14B9}"/>
              </a:ext>
            </a:extLst>
          </p:cNvPr>
          <p:cNvSpPr txBox="1"/>
          <p:nvPr/>
        </p:nvSpPr>
        <p:spPr>
          <a:xfrm>
            <a:off x="748145" y="5341467"/>
            <a:ext cx="9910619" cy="1477328"/>
          </a:xfrm>
          <a:prstGeom prst="rect">
            <a:avLst/>
          </a:prstGeom>
          <a:noFill/>
        </p:spPr>
        <p:txBody>
          <a:bodyPr wrap="square" rtlCol="0">
            <a:spAutoFit/>
          </a:bodyPr>
          <a:lstStyle/>
          <a:p>
            <a:r>
              <a:rPr lang="da-DK"/>
              <a:t>Eksempler på fjernvarmeunit i boligen. Fjernvarmen tilsluttes til unitten og ledes videre til varmvandsproduktion og radiatorer/gulvvarme. De findes med veksler dvs. der er ”ubegrænset” varm vand, eller med varmvandbeholder. De fås også som ”indirekte” anlæg hvis boligens installation ikke vurderes at kunne tåle trykket fra fjernvarmevandet.</a:t>
            </a:r>
          </a:p>
          <a:p>
            <a:r>
              <a:rPr lang="da-DK"/>
              <a:t>Jf. gældende skal der være vejrkompensering på den ny installation.</a:t>
            </a:r>
          </a:p>
        </p:txBody>
      </p:sp>
    </p:spTree>
    <p:extLst>
      <p:ext uri="{BB962C8B-B14F-4D97-AF65-F5344CB8AC3E}">
        <p14:creationId xmlns:p14="http://schemas.microsoft.com/office/powerpoint/2010/main" val="11654040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ABC5836-BE3D-DA5E-8166-70A3CC88E683}"/>
              </a:ext>
            </a:extLst>
          </p:cNvPr>
          <p:cNvSpPr>
            <a:spLocks noGrp="1"/>
          </p:cNvSpPr>
          <p:nvPr>
            <p:ph type="title"/>
          </p:nvPr>
        </p:nvSpPr>
        <p:spPr>
          <a:xfrm>
            <a:off x="4800600" y="307975"/>
            <a:ext cx="6553199" cy="644525"/>
          </a:xfrm>
          <a:noFill/>
        </p:spPr>
        <p:txBody>
          <a:bodyPr/>
          <a:lstStyle/>
          <a:p>
            <a:r>
              <a:rPr lang="da-DK"/>
              <a:t>Husk om energisystemer og teknik</a:t>
            </a:r>
          </a:p>
        </p:txBody>
      </p:sp>
      <p:graphicFrame>
        <p:nvGraphicFramePr>
          <p:cNvPr id="15" name="Pladsholder til indhold 2">
            <a:extLst>
              <a:ext uri="{FF2B5EF4-FFF2-40B4-BE49-F238E27FC236}">
                <a16:creationId xmlns:a16="http://schemas.microsoft.com/office/drawing/2014/main" id="{37592C91-765C-C294-C0F7-769F19DB70D2}"/>
              </a:ext>
            </a:extLst>
          </p:cNvPr>
          <p:cNvGraphicFramePr>
            <a:graphicFrameLocks noGrp="1"/>
          </p:cNvGraphicFramePr>
          <p:nvPr>
            <p:ph idx="1"/>
            <p:extLst>
              <p:ext uri="{D42A27DB-BD31-4B8C-83A1-F6EECF244321}">
                <p14:modId xmlns:p14="http://schemas.microsoft.com/office/powerpoint/2010/main" val="1142777617"/>
              </p:ext>
            </p:extLst>
          </p:nvPr>
        </p:nvGraphicFramePr>
        <p:xfrm>
          <a:off x="4800599" y="1219199"/>
          <a:ext cx="7130143" cy="5435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ladsholder til indhold 20">
            <a:extLst>
              <a:ext uri="{FF2B5EF4-FFF2-40B4-BE49-F238E27FC236}">
                <a16:creationId xmlns:a16="http://schemas.microsoft.com/office/drawing/2014/main" id="{DB943803-C270-869B-24E1-C9A3EF4B56DE}"/>
              </a:ext>
            </a:extLst>
          </p:cNvPr>
          <p:cNvPicPr>
            <a:picLocks noGrp="1" noChangeAspect="1"/>
          </p:cNvPicPr>
          <p:nvPr>
            <p:ph sz="half" idx="13"/>
          </p:nvPr>
        </p:nvPicPr>
        <p:blipFill>
          <a:blip r:embed="rId7"/>
          <a:stretch>
            <a:fillRect/>
          </a:stretch>
        </p:blipFill>
        <p:spPr>
          <a:xfrm>
            <a:off x="1175858" y="2528408"/>
            <a:ext cx="2267909" cy="2267909"/>
          </a:xfrm>
          <a:prstGeom prst="rect">
            <a:avLst/>
          </a:prstGeom>
        </p:spPr>
      </p:pic>
    </p:spTree>
    <p:extLst>
      <p:ext uri="{BB962C8B-B14F-4D97-AF65-F5344CB8AC3E}">
        <p14:creationId xmlns:p14="http://schemas.microsoft.com/office/powerpoint/2010/main" val="30383253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00512222-23BD-33BF-A374-3A88A6DD8B04}"/>
              </a:ext>
            </a:extLst>
          </p:cNvPr>
          <p:cNvSpPr>
            <a:spLocks noGrp="1"/>
          </p:cNvSpPr>
          <p:nvPr>
            <p:ph type="body" sz="quarter" idx="17"/>
          </p:nvPr>
        </p:nvSpPr>
        <p:spPr/>
        <p:txBody>
          <a:bodyPr/>
          <a:lstStyle/>
          <a:p>
            <a:endParaRPr lang="da-DK"/>
          </a:p>
        </p:txBody>
      </p:sp>
      <p:sp>
        <p:nvSpPr>
          <p:cNvPr id="7" name="Rektangel: afrundede hjørner diagonalt 6">
            <a:extLst>
              <a:ext uri="{FF2B5EF4-FFF2-40B4-BE49-F238E27FC236}">
                <a16:creationId xmlns:a16="http://schemas.microsoft.com/office/drawing/2014/main" id="{1D6E9BA4-D206-43FC-45F0-F2E6F1FA9CF1}"/>
              </a:ext>
            </a:extLst>
          </p:cNvPr>
          <p:cNvSpPr/>
          <p:nvPr/>
        </p:nvSpPr>
        <p:spPr>
          <a:xfrm>
            <a:off x="180753" y="1286539"/>
            <a:ext cx="11805680" cy="416796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400"/>
              <a:t>Mulighed for at stille spørgsmål</a:t>
            </a:r>
          </a:p>
        </p:txBody>
      </p:sp>
    </p:spTree>
    <p:extLst>
      <p:ext uri="{BB962C8B-B14F-4D97-AF65-F5344CB8AC3E}">
        <p14:creationId xmlns:p14="http://schemas.microsoft.com/office/powerpoint/2010/main" val="1208077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62354"/>
      </p:ext>
    </p:extLst>
  </p:cSld>
  <p:clrMapOvr>
    <a:masterClrMapping/>
  </p:clrMapOvr>
</p:sld>
</file>

<file path=ppt/theme/theme1.xml><?xml version="1.0" encoding="utf-8"?>
<a:theme xmlns:a="http://schemas.openxmlformats.org/drawingml/2006/main" name="Dansk Fjernvarme Tema">
  <a:themeElements>
    <a:clrScheme name="Dansk Fjernvarme Standard">
      <a:dk1>
        <a:sysClr val="windowText" lastClr="000000"/>
      </a:dk1>
      <a:lt1>
        <a:sysClr val="window" lastClr="FFFFFF"/>
      </a:lt1>
      <a:dk2>
        <a:srgbClr val="008575"/>
      </a:dk2>
      <a:lt2>
        <a:srgbClr val="D1E2E7"/>
      </a:lt2>
      <a:accent1>
        <a:srgbClr val="7DB8AF"/>
      </a:accent1>
      <a:accent2>
        <a:srgbClr val="008575"/>
      </a:accent2>
      <a:accent3>
        <a:srgbClr val="005958"/>
      </a:accent3>
      <a:accent4>
        <a:srgbClr val="6CB43F"/>
      </a:accent4>
      <a:accent5>
        <a:srgbClr val="B3D497"/>
      </a:accent5>
      <a:accent6>
        <a:srgbClr val="DAE5E0"/>
      </a:accent6>
      <a:hlink>
        <a:srgbClr val="008575"/>
      </a:hlink>
      <a:folHlink>
        <a:srgbClr val="7DB8AF"/>
      </a:folHlink>
    </a:clrScheme>
    <a:fontScheme name="Dansk Fjernvarme Calibri Versio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sk Fjernvarme Tema" id="{670C2F11-F51F-46B6-B468-23DF3C365753}" vid="{4FDB040D-0793-46AE-A3DF-4A430E1FE77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1AF82718572224F92E1208BC6D855BC" ma:contentTypeVersion="16" ma:contentTypeDescription="Opret et nyt dokument." ma:contentTypeScope="" ma:versionID="0a2277070566532e8301b6c82d9af2c5">
  <xsd:schema xmlns:xsd="http://www.w3.org/2001/XMLSchema" xmlns:xs="http://www.w3.org/2001/XMLSchema" xmlns:p="http://schemas.microsoft.com/office/2006/metadata/properties" xmlns:ns2="941e1e86-0ab7-450e-933f-d959c8f084f1" xmlns:ns3="a91b7dd8-077f-4453-9438-4210714d1ab6" targetNamespace="http://schemas.microsoft.com/office/2006/metadata/properties" ma:root="true" ma:fieldsID="f60d89e7ebcfce22f9c5ebec61534d66" ns2:_="" ns3:_="">
    <xsd:import namespace="941e1e86-0ab7-450e-933f-d959c8f084f1"/>
    <xsd:import namespace="a91b7dd8-077f-4453-9438-4210714d1ab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1e1e86-0ab7-450e-933f-d959c8f084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c7341d0e-7d72-4e38-bada-3d63affbf50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91b7dd8-077f-4453-9438-4210714d1ab6"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0682ab4e-08a6-4102-b37f-b8745d5faa48}" ma:internalName="TaxCatchAll" ma:showField="CatchAllData" ma:web="a91b7dd8-077f-4453-9438-4210714d1a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91b7dd8-077f-4453-9438-4210714d1ab6" xsi:nil="true"/>
    <lcf76f155ced4ddcb4097134ff3c332f xmlns="941e1e86-0ab7-450e-933f-d959c8f084f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A8229CD-5B71-456F-899D-850C32DAE4A9}">
  <ds:schemaRefs>
    <ds:schemaRef ds:uri="http://schemas.microsoft.com/sharepoint/v3/contenttype/forms"/>
  </ds:schemaRefs>
</ds:datastoreItem>
</file>

<file path=customXml/itemProps2.xml><?xml version="1.0" encoding="utf-8"?>
<ds:datastoreItem xmlns:ds="http://schemas.openxmlformats.org/officeDocument/2006/customXml" ds:itemID="{6EBD50D7-4918-406A-A3D1-F934CF219EC4}">
  <ds:schemaRefs>
    <ds:schemaRef ds:uri="941e1e86-0ab7-450e-933f-d959c8f084f1"/>
    <ds:schemaRef ds:uri="a91b7dd8-077f-4453-9438-4210714d1a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20D7F2-BF51-4059-9E00-D7CBF6AB0F2C}">
  <ds:schemaRefs>
    <ds:schemaRef ds:uri="941e1e86-0ab7-450e-933f-d959c8f084f1"/>
    <ds:schemaRef ds:uri="http://purl.org/dc/dcmitype/"/>
    <ds:schemaRef ds:uri="http://schemas.openxmlformats.org/package/2006/metadata/core-properties"/>
    <ds:schemaRef ds:uri="http://schemas.microsoft.com/office/2006/documentManagement/types"/>
    <ds:schemaRef ds:uri="a91b7dd8-077f-4453-9438-4210714d1ab6"/>
    <ds:schemaRef ds:uri="http://purl.org/dc/elements/1.1/"/>
    <ds:schemaRef ds:uri="http://schemas.microsoft.com/office/infopath/2007/PartnerControls"/>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8093</Words>
  <Application>Microsoft Office PowerPoint</Application>
  <PresentationFormat>Widescreen</PresentationFormat>
  <Paragraphs>1122</Paragraphs>
  <Slides>98</Slides>
  <Notes>47</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98</vt:i4>
      </vt:variant>
    </vt:vector>
  </HeadingPairs>
  <TitlesOfParts>
    <vt:vector size="110" baseType="lpstr">
      <vt:lpstr>Arial</vt:lpstr>
      <vt:lpstr>Arial</vt:lpstr>
      <vt:lpstr>Arial Black</vt:lpstr>
      <vt:lpstr>Calibri</vt:lpstr>
      <vt:lpstr>Calibri Light</vt:lpstr>
      <vt:lpstr>Courier New</vt:lpstr>
      <vt:lpstr>Roboto</vt:lpstr>
      <vt:lpstr>Segoe UI</vt:lpstr>
      <vt:lpstr>Segoe UI Light</vt:lpstr>
      <vt:lpstr>Symbol</vt:lpstr>
      <vt:lpstr>Wingdings</vt:lpstr>
      <vt:lpstr>Dansk Fjernvarme Tema</vt:lpstr>
      <vt:lpstr>Webinar: Sådan etablerer du et nyt fjernvarmeselskab</vt:lpstr>
      <vt:lpstr>Tydeligt og fra en start: Der skal IKKE være fjernvarme alle steder Men det skal være dér hvor det giver mening   De nye fjernvarmeselskaber skal være  miljømæssigt, forsyningsmæssigt og økonomisk bæredygtige  nu og på sigt</vt:lpstr>
      <vt:lpstr>Program</vt:lpstr>
      <vt:lpstr>Kort om Dansk Fjernvarme</vt:lpstr>
      <vt:lpstr>Fjernvarme i Danmark</vt:lpstr>
      <vt:lpstr>Fjernvarmeselskaber</vt:lpstr>
      <vt:lpstr>Brændsler til produktion af fjernvarme i 2022</vt:lpstr>
      <vt:lpstr>Energipriser</vt:lpstr>
      <vt:lpstr>Prisen på fjernvarme varierer fra selskab til selskab, men er relativt robust</vt:lpstr>
      <vt:lpstr>Fjernvarmens DNA</vt:lpstr>
      <vt:lpstr>PowerPoint-præsentation</vt:lpstr>
      <vt:lpstr>Medlemskab af Dansk Fjernvarme</vt:lpstr>
      <vt:lpstr>Medlemskab af Dansk Fjernvarme</vt:lpstr>
      <vt:lpstr>Etablering af fjernvarme  i nye områder</vt:lpstr>
      <vt:lpstr>Hvorfor nu?</vt:lpstr>
      <vt:lpstr>Skifte i rammer for fjernvarmeudvidelser</vt:lpstr>
      <vt:lpstr>Høje ambitioner og kort tid Vild acceleration! Det kan kun gå for langsomt</vt:lpstr>
      <vt:lpstr>Dansk Fjernvarmes perspektiv  på fjernvarme i landsbyer</vt:lpstr>
      <vt:lpstr>Tidsplan</vt:lpstr>
      <vt:lpstr>Step 1: Ildsjæle og lokal opbakning</vt:lpstr>
      <vt:lpstr>Step 2: Opstartskapital og samarbejde med kommunen</vt:lpstr>
      <vt:lpstr>Step 3: Screening </vt:lpstr>
      <vt:lpstr>Step 4: Etablér selskab </vt:lpstr>
      <vt:lpstr>Step 5: Udarbejd projektforslag, få kommune godkendelse og finansiering </vt:lpstr>
      <vt:lpstr>Step 6: Projektering, udbud udførsel og efterfølgende drift</vt:lpstr>
      <vt:lpstr>Husk om processen</vt:lpstr>
      <vt:lpstr>PowerPoint-præsentation</vt:lpstr>
      <vt:lpstr>Organisering af et nyt fjernvarmeselskab</vt:lpstr>
      <vt:lpstr>Organisering</vt:lpstr>
      <vt:lpstr>Ejerformer og ejerstruktur</vt:lpstr>
      <vt:lpstr>Diverse selskabsformer</vt:lpstr>
      <vt:lpstr>A.M.B.A Anpartsselskaber Med Begrænset Ansvar </vt:lpstr>
      <vt:lpstr>A.M.B.A selskabers bestyrelse</vt:lpstr>
      <vt:lpstr>Kommunalt ejet A/S </vt:lpstr>
      <vt:lpstr>Vejledninger fra Dansk Fjernvarme</vt:lpstr>
      <vt:lpstr>Dansk Fjernvarmes vejledninger</vt:lpstr>
      <vt:lpstr>Dansk Fjernvarme standardvedtægt</vt:lpstr>
      <vt:lpstr>Vedtægter</vt:lpstr>
      <vt:lpstr>Leveringsbestemmelser</vt:lpstr>
      <vt:lpstr>Leveringsbestemmelser</vt:lpstr>
      <vt:lpstr>Leveringsbestemmelser</vt:lpstr>
      <vt:lpstr>Kildehenvisninger</vt:lpstr>
      <vt:lpstr>Organisering i praksis</vt:lpstr>
      <vt:lpstr>Organisering i praksis</vt:lpstr>
      <vt:lpstr>Organisering i praksis</vt:lpstr>
      <vt:lpstr>Organisering i praksis (a.m.b.a)</vt:lpstr>
      <vt:lpstr>Husk om organisering</vt:lpstr>
      <vt:lpstr>Varmeforsyningsloven</vt:lpstr>
      <vt:lpstr>Varmeforsyningens principper</vt:lpstr>
      <vt:lpstr>Formål med varmeforsyningsloven</vt:lpstr>
      <vt:lpstr>Centrale principper i varmeforsyningsloven</vt:lpstr>
      <vt:lpstr>  </vt:lpstr>
      <vt:lpstr>Samfundsøkonomiske beregningsforudsætninger</vt:lpstr>
      <vt:lpstr>Termonet og varmeforsyningsloven</vt:lpstr>
      <vt:lpstr>Projektbekendtgørelsen</vt:lpstr>
      <vt:lpstr> Den kommunale varmeplanlægning §   </vt:lpstr>
      <vt:lpstr>Hvad er projektbekendtgørelsen?</vt:lpstr>
      <vt:lpstr>Reglerne i projektbekendtgørelsen</vt:lpstr>
      <vt:lpstr>Hvilket projekt skal I have godkendt?</vt:lpstr>
      <vt:lpstr>Projektforslaget</vt:lpstr>
      <vt:lpstr>Projektforslagets opbygning</vt:lpstr>
      <vt:lpstr>Projektforslaget er nøglen i projektet</vt:lpstr>
      <vt:lpstr>Projektforslags proces – hvem gør hvad?</vt:lpstr>
      <vt:lpstr>Husk om lovgivningen</vt:lpstr>
      <vt:lpstr>Kommunens rolle</vt:lpstr>
      <vt:lpstr>Kommunens roller og håndtag  (med fokus på konverteringsprojekter)</vt:lpstr>
      <vt:lpstr>Fornyet fokus og fornyede kræfter i kommunerne</vt:lpstr>
      <vt:lpstr>Forventningsafstemning med kommunen</vt:lpstr>
      <vt:lpstr>Husk om kommunen</vt:lpstr>
      <vt:lpstr>PowerPoint-præsentation</vt:lpstr>
      <vt:lpstr>Finansiering, budgetter og økonomi  De gode råd til nye selskaber</vt:lpstr>
      <vt:lpstr>Vigtige punkter:</vt:lpstr>
      <vt:lpstr>Start Finansiering</vt:lpstr>
      <vt:lpstr>Fjernvarme puljen  - Tilskud til fjernvarmeselskabers udrulning af fjernvarmenet i nye områder</vt:lpstr>
      <vt:lpstr>Budget og likviditet</vt:lpstr>
      <vt:lpstr>Udtrædelse</vt:lpstr>
      <vt:lpstr>Tariffer</vt:lpstr>
      <vt:lpstr>Tariffer</vt:lpstr>
      <vt:lpstr>Kundens betaling for effekt og energi ”omkostningsægte tariffer”</vt:lpstr>
      <vt:lpstr>Tilskuds-ordninger</vt:lpstr>
      <vt:lpstr>Husk om økonomi</vt:lpstr>
      <vt:lpstr>Udbud</vt:lpstr>
      <vt:lpstr>Fjernvarmeselskabet har ansvaret for at overholde udbudsreglerne!!</vt:lpstr>
      <vt:lpstr>Udbud og kontraktform</vt:lpstr>
      <vt:lpstr>Entrepriseform</vt:lpstr>
      <vt:lpstr>Husk om udbud</vt:lpstr>
      <vt:lpstr>Etablering af nyt varmeværk Teknik</vt:lpstr>
      <vt:lpstr>Indhold/emner</vt:lpstr>
      <vt:lpstr>Varmeproduktion</vt:lpstr>
      <vt:lpstr>Varmeproduktion</vt:lpstr>
      <vt:lpstr>Varmeproduktion</vt:lpstr>
      <vt:lpstr>Fjernvarmenet</vt:lpstr>
      <vt:lpstr>Fjernvarmenet</vt:lpstr>
      <vt:lpstr>Fjernvarmenet</vt:lpstr>
      <vt:lpstr>Brugerinstallationer</vt:lpstr>
      <vt:lpstr>Husk om energisystemer og teknik</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Etablering af fjernvarme i nye områder</dc:title>
  <dc:creator>Nina Marie Holmboe</dc:creator>
  <cp:lastModifiedBy>Nina Marie Holmboe</cp:lastModifiedBy>
  <cp:revision>1</cp:revision>
  <dcterms:created xsi:type="dcterms:W3CDTF">2022-09-20T07:30:53Z</dcterms:created>
  <dcterms:modified xsi:type="dcterms:W3CDTF">2022-12-07T12:19:26Z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0x01010071AF82718572224F92E1208BC6D855BC</vt:lpwstr>
  </property>
  <property fmtid="{D5CDD505-2E9C-101B-9397-08002B2CF9AE}" pid="3" name="MediaServiceImageTags">
    <vt:lpwstr/>
  </property>
</Properties>
</file>